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39" autoAdjust="0"/>
  </p:normalViewPr>
  <p:slideViewPr>
    <p:cSldViewPr>
      <p:cViewPr varScale="1">
        <p:scale>
          <a:sx n="145" d="100"/>
          <a:sy n="145" d="100"/>
        </p:scale>
        <p:origin x="24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2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E6ADE-9E6E-4580-A84F-A016B71C361C}" type="datetimeFigureOut">
              <a:rPr lang="cs-CZ" smtClean="0"/>
              <a:t>03.11.2020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B6985-44AF-4C6C-93F0-61D7A05D4C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050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2E166-AF91-4A2F-9351-1D0B31BEC70C}" type="datetimeFigureOut">
              <a:rPr lang="cs-CZ" smtClean="0"/>
              <a:t>03.11.2020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3A3D8-E44F-4594-AFB7-B23F203CCB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925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553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4876006"/>
            <a:ext cx="2133600" cy="165100"/>
          </a:xfrm>
        </p:spPr>
        <p:txBody>
          <a:bodyPr/>
          <a:lstStyle/>
          <a:p>
            <a:fld id="{4EC2A1C6-F44E-4769-9596-2322F8F612D2}" type="datetimeFigureOut">
              <a:rPr lang="cs-CZ" smtClean="0"/>
              <a:t>03.11.2020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876005"/>
            <a:ext cx="2895600" cy="165101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332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03.11.2020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77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03.11.2020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868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03.11.2020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07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03.11.2020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84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876005"/>
            <a:ext cx="2133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EC2A1C6-F44E-4769-9596-2322F8F612D2}" type="datetimeFigureOut">
              <a:rPr lang="cs-CZ" smtClean="0"/>
              <a:pPr/>
              <a:t>03.11.2020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876005"/>
            <a:ext cx="2895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5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39602"/>
            <a:ext cx="7772400" cy="2664296"/>
          </a:xfr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/>
            <a:r>
              <a:rPr lang="cs-CZ" sz="4000" b="1" dirty="0"/>
              <a:t>Odbor výstavby a rozvoje města</a:t>
            </a:r>
            <a:br>
              <a:rPr lang="cs-CZ" sz="4000" b="1" dirty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3200" b="1" dirty="0"/>
              <a:t>Ing. Petr Hybner</a:t>
            </a:r>
            <a:br>
              <a:rPr lang="cs-CZ" sz="3200" b="1" dirty="0"/>
            </a:br>
            <a:r>
              <a:rPr lang="cs-CZ" sz="3200" dirty="0"/>
              <a:t>radní pro investice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7136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5526"/>
            <a:ext cx="8229600" cy="50770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818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1239602"/>
            <a:ext cx="8784976" cy="2664296"/>
          </a:xfr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/>
            <a:r>
              <a:rPr lang="cs-CZ" sz="4000" b="1" dirty="0"/>
              <a:t>Odbor místního hospodářství, </a:t>
            </a:r>
            <a:br>
              <a:rPr lang="cs-CZ" sz="4000" b="1" dirty="0"/>
            </a:br>
            <a:r>
              <a:rPr lang="cs-CZ" sz="4000" b="1" dirty="0"/>
              <a:t>dopravy a životního prostředí</a:t>
            </a:r>
            <a:br>
              <a:rPr lang="cs-CZ" sz="4000" b="1" dirty="0"/>
            </a:b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/>
              <a:t>Ing. Jiří Jaroš</a:t>
            </a:r>
            <a:br>
              <a:rPr lang="cs-CZ" sz="3200" b="1" dirty="0"/>
            </a:br>
            <a:r>
              <a:rPr lang="cs-CZ" sz="3200" dirty="0"/>
              <a:t>radní pro místní hospodářství</a:t>
            </a:r>
          </a:p>
        </p:txBody>
      </p:sp>
    </p:spTree>
    <p:extLst>
      <p:ext uri="{BB962C8B-B14F-4D97-AF65-F5344CB8AC3E}">
        <p14:creationId xmlns:p14="http://schemas.microsoft.com/office/powerpoint/2010/main" val="285751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5526"/>
            <a:ext cx="8229600" cy="50770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340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5526"/>
            <a:ext cx="8229600" cy="50770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865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39602"/>
            <a:ext cx="7772400" cy="2664296"/>
          </a:xfr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/>
            <a:r>
              <a:rPr lang="cs-CZ" sz="4000" b="1" dirty="0"/>
              <a:t>Odbor finanční</a:t>
            </a:r>
            <a:br>
              <a:rPr lang="cs-CZ" sz="4000" b="1" dirty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3200" b="1" dirty="0" smtClean="0"/>
              <a:t>Bc. Pavla </a:t>
            </a:r>
            <a:r>
              <a:rPr lang="cs-CZ" sz="3200" b="1" dirty="0"/>
              <a:t>Zemančíková</a:t>
            </a:r>
            <a:br>
              <a:rPr lang="cs-CZ" sz="3200" b="1" dirty="0"/>
            </a:br>
            <a:r>
              <a:rPr lang="cs-CZ" sz="3200" dirty="0"/>
              <a:t>radní pro ekonomiku </a:t>
            </a:r>
          </a:p>
        </p:txBody>
      </p:sp>
    </p:spTree>
    <p:extLst>
      <p:ext uri="{BB962C8B-B14F-4D97-AF65-F5344CB8AC3E}">
        <p14:creationId xmlns:p14="http://schemas.microsoft.com/office/powerpoint/2010/main" val="365026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5526"/>
            <a:ext cx="8229600" cy="50770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109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059581"/>
            <a:ext cx="7772400" cy="3024337"/>
          </a:xfr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/>
            <a:r>
              <a:rPr lang="cs-CZ" sz="4000" b="1" dirty="0"/>
              <a:t>Odbor správy </a:t>
            </a:r>
            <a:r>
              <a:rPr lang="cs-CZ" sz="4000" b="1" dirty="0" smtClean="0"/>
              <a:t>majetku</a:t>
            </a:r>
            <a:br>
              <a:rPr lang="cs-CZ" sz="4000" b="1" dirty="0" smtClean="0"/>
            </a:br>
            <a:r>
              <a:rPr lang="cs-CZ" sz="4000" b="1" dirty="0" smtClean="0"/>
              <a:t>a </a:t>
            </a:r>
            <a:r>
              <a:rPr lang="cs-CZ" sz="4000" b="1" dirty="0"/>
              <a:t>bytového fondu</a:t>
            </a:r>
            <a:br>
              <a:rPr lang="cs-CZ" sz="4000" b="1" dirty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3200" b="1" dirty="0"/>
              <a:t>Pavla Zemančíková</a:t>
            </a:r>
            <a:br>
              <a:rPr lang="cs-CZ" sz="3200" b="1" dirty="0"/>
            </a:br>
            <a:r>
              <a:rPr lang="cs-CZ" sz="3200" dirty="0"/>
              <a:t>radní pro správu majetku</a:t>
            </a:r>
          </a:p>
        </p:txBody>
      </p:sp>
    </p:spTree>
    <p:extLst>
      <p:ext uri="{BB962C8B-B14F-4D97-AF65-F5344CB8AC3E}">
        <p14:creationId xmlns:p14="http://schemas.microsoft.com/office/powerpoint/2010/main" val="104619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5526"/>
            <a:ext cx="8229600" cy="50770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788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39602"/>
            <a:ext cx="7772400" cy="2664296"/>
          </a:xfr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/>
            <a:r>
              <a:rPr lang="cs-CZ" sz="4000" b="1" dirty="0"/>
              <a:t>Odbor komunikace a cestovního ruchu</a:t>
            </a:r>
            <a:br>
              <a:rPr lang="cs-CZ" sz="4000" b="1" dirty="0"/>
            </a:b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/>
              <a:t>Mgr. Vojtěch Marvan</a:t>
            </a:r>
            <a:br>
              <a:rPr lang="cs-CZ" sz="3200" b="1" dirty="0"/>
            </a:br>
            <a:r>
              <a:rPr lang="cs-CZ" sz="3200" dirty="0"/>
              <a:t>radní pro komunikaci a cestovní </a:t>
            </a:r>
            <a:r>
              <a:rPr lang="cs-CZ" sz="3200" dirty="0" smtClean="0"/>
              <a:t>ruch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360282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5526"/>
            <a:ext cx="8229600" cy="50770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057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39602"/>
            <a:ext cx="7772400" cy="2664296"/>
          </a:xfr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/>
            <a:r>
              <a:rPr lang="cs-CZ" sz="4000" b="1" dirty="0"/>
              <a:t>Odbor sociálních věcí, školství a sportu</a:t>
            </a:r>
            <a:br>
              <a:rPr lang="cs-CZ" sz="4000" b="1" dirty="0"/>
            </a:b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/>
              <a:t>PhDr. Jiřina </a:t>
            </a:r>
            <a:r>
              <a:rPr lang="cs-CZ" sz="3200" b="1" dirty="0" err="1"/>
              <a:t>Malastová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dirty="0"/>
              <a:t>radní pro školství</a:t>
            </a:r>
          </a:p>
        </p:txBody>
      </p:sp>
    </p:spTree>
    <p:extLst>
      <p:ext uri="{BB962C8B-B14F-4D97-AF65-F5344CB8AC3E}">
        <p14:creationId xmlns:p14="http://schemas.microsoft.com/office/powerpoint/2010/main" val="211878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27</Words>
  <Application>Microsoft Office PowerPoint</Application>
  <PresentationFormat>Předvádění na obrazovce (16:9)</PresentationFormat>
  <Paragraphs>7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Motiv systému Office</vt:lpstr>
      <vt:lpstr>Odbor výstavby a rozvoje města  Ing. Petr Hybner radní pro investice </vt:lpstr>
      <vt:lpstr>Prezentace aplikace PowerPoint</vt:lpstr>
      <vt:lpstr>Odbor finanční  Bc. Pavla Zemančíková radní pro ekonomiku </vt:lpstr>
      <vt:lpstr>Prezentace aplikace PowerPoint</vt:lpstr>
      <vt:lpstr>Odbor správy majetku a bytového fondu  Pavla Zemančíková radní pro správu majetku</vt:lpstr>
      <vt:lpstr>Prezentace aplikace PowerPoint</vt:lpstr>
      <vt:lpstr>Odbor komunikace a cestovního ruchu  Mgr. Vojtěch Marvan radní pro komunikaci a cestovní ruch</vt:lpstr>
      <vt:lpstr>Prezentace aplikace PowerPoint</vt:lpstr>
      <vt:lpstr>Odbor sociálních věcí, školství a sportu  PhDr. Jiřina Malastová radní pro školství</vt:lpstr>
      <vt:lpstr>Prezentace aplikace PowerPoint</vt:lpstr>
      <vt:lpstr>Odbor místního hospodářství,  dopravy a životního prostředí  Ing. Jiří Jaroš radní pro místní hospodářství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Pavel Endršt</dc:creator>
  <cp:lastModifiedBy>Hodicová Radka, Dr. Ing.</cp:lastModifiedBy>
  <cp:revision>13</cp:revision>
  <dcterms:created xsi:type="dcterms:W3CDTF">2018-10-31T08:36:17Z</dcterms:created>
  <dcterms:modified xsi:type="dcterms:W3CDTF">2020-11-03T11:05:25Z</dcterms:modified>
</cp:coreProperties>
</file>