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87" r:id="rId2"/>
    <p:sldId id="267" r:id="rId3"/>
    <p:sldId id="277" r:id="rId4"/>
    <p:sldId id="279" r:id="rId5"/>
    <p:sldId id="280" r:id="rId6"/>
    <p:sldId id="284" r:id="rId7"/>
    <p:sldId id="286" r:id="rId8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94639" autoAdjust="0"/>
  </p:normalViewPr>
  <p:slideViewPr>
    <p:cSldViewPr>
      <p:cViewPr varScale="1">
        <p:scale>
          <a:sx n="144" d="100"/>
          <a:sy n="144" d="100"/>
        </p:scale>
        <p:origin x="276" y="11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7" d="100"/>
          <a:sy n="87" d="100"/>
        </p:scale>
        <p:origin x="-382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2E6ADE-9E6E-4580-A84F-A016B71C361C}" type="datetimeFigureOut">
              <a:rPr lang="cs-CZ" smtClean="0"/>
              <a:t>24.06.2021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AB6985-44AF-4C6C-93F0-61D7A05D4C52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600507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A2E166-AF91-4A2F-9351-1D0B31BEC70C}" type="datetimeFigureOut">
              <a:rPr lang="cs-CZ" smtClean="0"/>
              <a:t>24.06.2021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B3A3D8-E44F-4594-AFB7-B23F203CCBF7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092593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>
            <a:lvl1pPr>
              <a:defRPr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57200" y="4876006"/>
            <a:ext cx="2133600" cy="165100"/>
          </a:xfrm>
        </p:spPr>
        <p:txBody>
          <a:bodyPr/>
          <a:lstStyle/>
          <a:p>
            <a:fld id="{4EC2A1C6-F44E-4769-9596-2322F8F612D2}" type="datetimeFigureOut">
              <a:rPr lang="cs-CZ" smtClean="0"/>
              <a:t>24.06.2021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24200" y="4876005"/>
            <a:ext cx="2895600" cy="165101"/>
          </a:xfrm>
        </p:spPr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623326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2A1C6-F44E-4769-9596-2322F8F612D2}" type="datetimeFigureOut">
              <a:rPr lang="cs-CZ" smtClean="0"/>
              <a:t>24.06.2021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207774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2A1C6-F44E-4769-9596-2322F8F612D2}" type="datetimeFigureOut">
              <a:rPr lang="cs-CZ" smtClean="0"/>
              <a:t>24.06.2021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686883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2A1C6-F44E-4769-9596-2322F8F612D2}" type="datetimeFigureOut">
              <a:rPr lang="cs-CZ" smtClean="0"/>
              <a:t>24.06.2021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440745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2A1C6-F44E-4769-9596-2322F8F612D2}" type="datetimeFigureOut">
              <a:rPr lang="cs-CZ" smtClean="0"/>
              <a:t>24.06.2021</a:t>
            </a:fld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388418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7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4876005"/>
            <a:ext cx="2133600" cy="1651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fld id="{4EC2A1C6-F44E-4769-9596-2322F8F612D2}" type="datetimeFigureOut">
              <a:rPr lang="cs-CZ" smtClean="0"/>
              <a:pPr/>
              <a:t>24.06.2021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4876005"/>
            <a:ext cx="2895600" cy="1651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15594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239602"/>
            <a:ext cx="7772400" cy="2664296"/>
          </a:xfrm>
          <a:ln w="3175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pPr marL="0" indent="0"/>
            <a:r>
              <a:rPr lang="cs-CZ" sz="3200" b="1" dirty="0" smtClean="0"/>
              <a:t>Závěrečný účet města</a:t>
            </a:r>
            <a:r>
              <a:rPr lang="cs-CZ" sz="3200" b="1" dirty="0"/>
              <a:t/>
            </a:r>
            <a:br>
              <a:rPr lang="cs-CZ" sz="3200" b="1" dirty="0"/>
            </a:br>
            <a:r>
              <a:rPr lang="cs-CZ" sz="3200" b="1" dirty="0" smtClean="0"/>
              <a:t>za rok 2020</a:t>
            </a:r>
            <a:endParaRPr lang="cs-CZ" sz="3200" b="1" dirty="0"/>
          </a:p>
        </p:txBody>
      </p:sp>
    </p:spTree>
    <p:extLst>
      <p:ext uri="{BB962C8B-B14F-4D97-AF65-F5344CB8AC3E}">
        <p14:creationId xmlns:p14="http://schemas.microsoft.com/office/powerpoint/2010/main" val="1624346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555526"/>
            <a:ext cx="8219256" cy="792088"/>
          </a:xfrm>
        </p:spPr>
        <p:txBody>
          <a:bodyPr>
            <a:normAutofit fontScale="90000"/>
          </a:bodyPr>
          <a:lstStyle/>
          <a:p>
            <a:pPr marL="0" indent="0"/>
            <a:r>
              <a:rPr lang="cs-CZ" sz="3100" b="1" dirty="0"/>
              <a:t>Hospodaření města v roce </a:t>
            </a:r>
            <a:r>
              <a:rPr lang="cs-CZ" sz="3100" b="1" dirty="0" smtClean="0"/>
              <a:t>2020</a:t>
            </a:r>
            <a:r>
              <a:rPr lang="cs-CZ" sz="4800" b="1" dirty="0" smtClean="0"/>
              <a:t/>
            </a:r>
            <a:br>
              <a:rPr lang="cs-CZ" sz="4800" b="1" dirty="0" smtClean="0"/>
            </a:br>
            <a:r>
              <a:rPr lang="cs-CZ" sz="3100" b="1" dirty="0"/>
              <a:t>Celkový přehled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3" name="Obrázek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289" y="1491630"/>
            <a:ext cx="8148162" cy="31029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93404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555526"/>
            <a:ext cx="8219256" cy="792088"/>
          </a:xfrm>
        </p:spPr>
        <p:txBody>
          <a:bodyPr>
            <a:normAutofit fontScale="90000"/>
          </a:bodyPr>
          <a:lstStyle/>
          <a:p>
            <a:pPr marL="0" indent="0"/>
            <a:r>
              <a:rPr lang="cs-CZ" sz="3100" b="1" dirty="0" smtClean="0"/>
              <a:t>Výsledky hospodaření </a:t>
            </a:r>
            <a:r>
              <a:rPr lang="cs-CZ" sz="3100" b="1" dirty="0"/>
              <a:t>města </a:t>
            </a:r>
            <a:r>
              <a:rPr lang="cs-CZ" sz="3100" b="1" dirty="0" smtClean="0"/>
              <a:t/>
            </a:r>
            <a:br>
              <a:rPr lang="cs-CZ" sz="3100" b="1" dirty="0" smtClean="0"/>
            </a:br>
            <a:r>
              <a:rPr lang="cs-CZ" sz="3100" b="1" dirty="0" smtClean="0"/>
              <a:t>od roku </a:t>
            </a:r>
            <a:r>
              <a:rPr lang="cs-CZ" sz="3100" b="1" dirty="0" smtClean="0"/>
              <a:t>2017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7544" y="1382589"/>
            <a:ext cx="8302511" cy="32488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875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555526"/>
            <a:ext cx="8219256" cy="792088"/>
          </a:xfrm>
        </p:spPr>
        <p:txBody>
          <a:bodyPr>
            <a:normAutofit fontScale="90000"/>
          </a:bodyPr>
          <a:lstStyle/>
          <a:p>
            <a:r>
              <a:rPr lang="cs-CZ" sz="3100" b="1" dirty="0"/>
              <a:t>Hospodaření města v roce </a:t>
            </a:r>
            <a:r>
              <a:rPr lang="cs-CZ" sz="3100" b="1" dirty="0" smtClean="0"/>
              <a:t>2020</a:t>
            </a:r>
            <a:r>
              <a:rPr lang="cs-CZ" sz="4800" b="1" dirty="0" smtClean="0"/>
              <a:t/>
            </a:r>
            <a:br>
              <a:rPr lang="cs-CZ" sz="4800" b="1" dirty="0" smtClean="0"/>
            </a:br>
            <a:r>
              <a:rPr lang="cs-CZ" sz="3200" b="1" dirty="0"/>
              <a:t>Příjmy</a:t>
            </a:r>
            <a:r>
              <a:rPr lang="cs-CZ" sz="3200" dirty="0"/>
              <a:t> – </a:t>
            </a:r>
            <a:r>
              <a:rPr lang="cs-CZ" sz="3200" b="1" dirty="0" smtClean="0"/>
              <a:t>335 </a:t>
            </a:r>
            <a:r>
              <a:rPr lang="cs-CZ" sz="3200" b="1" dirty="0"/>
              <a:t>mil. </a:t>
            </a:r>
            <a:r>
              <a:rPr lang="cs-CZ" sz="3200" b="1" dirty="0" smtClean="0"/>
              <a:t>Kč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Rectangle 4"/>
          <p:cNvSpPr>
            <a:spLocks noChangeArrowheads="1"/>
          </p:cNvSpPr>
          <p:nvPr/>
        </p:nvSpPr>
        <p:spPr bwMode="auto">
          <a:xfrm flipV="1">
            <a:off x="1835695" y="779533"/>
            <a:ext cx="7682103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1419622"/>
            <a:ext cx="5076056" cy="3363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75566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555526"/>
            <a:ext cx="8219256" cy="1224136"/>
          </a:xfrm>
        </p:spPr>
        <p:txBody>
          <a:bodyPr>
            <a:normAutofit fontScale="90000"/>
          </a:bodyPr>
          <a:lstStyle/>
          <a:p>
            <a:pPr marL="0" indent="0"/>
            <a:r>
              <a:rPr lang="cs-CZ" sz="3100" b="1" dirty="0"/>
              <a:t>Hospodaření města v roce </a:t>
            </a:r>
            <a:r>
              <a:rPr lang="cs-CZ" sz="3100" b="1" dirty="0" smtClean="0"/>
              <a:t>2020</a:t>
            </a:r>
            <a:r>
              <a:rPr lang="cs-CZ" sz="4800" b="1" dirty="0" smtClean="0"/>
              <a:t/>
            </a:r>
            <a:br>
              <a:rPr lang="cs-CZ" sz="4800" b="1" dirty="0" smtClean="0"/>
            </a:br>
            <a:r>
              <a:rPr lang="cs-CZ" sz="3200" b="1" dirty="0"/>
              <a:t>Daňové příjmy</a:t>
            </a:r>
            <a:r>
              <a:rPr lang="cs-CZ" sz="3200" dirty="0"/>
              <a:t> - </a:t>
            </a:r>
            <a:r>
              <a:rPr lang="cs-CZ" sz="3200" b="1" dirty="0" smtClean="0"/>
              <a:t>249</a:t>
            </a:r>
            <a:r>
              <a:rPr lang="cs-CZ" sz="3200" b="1" dirty="0"/>
              <a:t> mil. Kč</a:t>
            </a:r>
            <a:br>
              <a:rPr lang="cs-CZ" sz="3200" b="1" dirty="0"/>
            </a:br>
            <a:r>
              <a:rPr lang="cs-CZ" sz="3200" b="1" dirty="0"/>
              <a:t>Sdílené daně – </a:t>
            </a:r>
            <a:r>
              <a:rPr lang="cs-CZ" sz="3200" b="1" dirty="0" smtClean="0"/>
              <a:t>195 </a:t>
            </a:r>
            <a:r>
              <a:rPr lang="cs-CZ" sz="3200" b="1" dirty="0"/>
              <a:t>mil. </a:t>
            </a:r>
            <a:r>
              <a:rPr lang="cs-CZ" sz="3200" b="1" dirty="0" smtClean="0"/>
              <a:t>Kč</a:t>
            </a:r>
            <a:endParaRPr lang="cs-CZ" dirty="0"/>
          </a:p>
        </p:txBody>
      </p:sp>
      <p:pic>
        <p:nvPicPr>
          <p:cNvPr id="7" name="Zástupný symbol pro obsah 6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23528" y="1781031"/>
            <a:ext cx="8229600" cy="26103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0298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555526"/>
            <a:ext cx="8219256" cy="792088"/>
          </a:xfrm>
        </p:spPr>
        <p:txBody>
          <a:bodyPr>
            <a:normAutofit fontScale="90000"/>
          </a:bodyPr>
          <a:lstStyle/>
          <a:p>
            <a:r>
              <a:rPr lang="cs-CZ" sz="3100" b="1" dirty="0"/>
              <a:t>Hospodaření města v roce </a:t>
            </a:r>
            <a:r>
              <a:rPr lang="cs-CZ" sz="3100" b="1" dirty="0" smtClean="0"/>
              <a:t>2020</a:t>
            </a:r>
            <a:r>
              <a:rPr lang="cs-CZ" sz="4800" b="1" dirty="0" smtClean="0"/>
              <a:t/>
            </a:r>
            <a:br>
              <a:rPr lang="cs-CZ" sz="4800" b="1" dirty="0" smtClean="0"/>
            </a:br>
            <a:r>
              <a:rPr lang="cs-CZ" sz="3200" b="1" dirty="0"/>
              <a:t>Výdaje – </a:t>
            </a:r>
            <a:r>
              <a:rPr lang="cs-CZ" sz="3200" b="1" dirty="0" smtClean="0"/>
              <a:t>323 </a:t>
            </a:r>
            <a:r>
              <a:rPr lang="cs-CZ" sz="3200" b="1" dirty="0"/>
              <a:t>mil. </a:t>
            </a:r>
            <a:r>
              <a:rPr lang="cs-CZ" sz="3200" b="1" dirty="0" smtClean="0"/>
              <a:t>Kč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3074" name="Graf 1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1491630"/>
            <a:ext cx="5328592" cy="33423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86076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555526"/>
            <a:ext cx="8219256" cy="792088"/>
          </a:xfrm>
        </p:spPr>
        <p:txBody>
          <a:bodyPr>
            <a:normAutofit fontScale="90000"/>
          </a:bodyPr>
          <a:lstStyle/>
          <a:p>
            <a:r>
              <a:rPr lang="cs-CZ" sz="3100" b="1" dirty="0"/>
              <a:t>Hospodaření města v roce </a:t>
            </a:r>
            <a:r>
              <a:rPr lang="cs-CZ" sz="3100" b="1" dirty="0" smtClean="0"/>
              <a:t>2020</a:t>
            </a:r>
            <a:r>
              <a:rPr lang="cs-CZ" sz="4800" b="1" dirty="0" smtClean="0"/>
              <a:t/>
            </a:r>
            <a:br>
              <a:rPr lang="cs-CZ" sz="4800" b="1" dirty="0" smtClean="0"/>
            </a:br>
            <a:r>
              <a:rPr lang="cs-CZ" sz="3200" b="1" dirty="0" smtClean="0"/>
              <a:t>Provozní </a:t>
            </a:r>
            <a:r>
              <a:rPr lang="cs-CZ" sz="3200" b="1" dirty="0" smtClean="0"/>
              <a:t>rozpočet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3608" y="1418024"/>
            <a:ext cx="7200800" cy="33873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4205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249</TotalTime>
  <Words>76</Words>
  <Application>Microsoft Office PowerPoint</Application>
  <PresentationFormat>Předvádění na obrazovce (16:9)</PresentationFormat>
  <Paragraphs>7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1" baseType="lpstr">
      <vt:lpstr>Arial</vt:lpstr>
      <vt:lpstr>Calibri</vt:lpstr>
      <vt:lpstr>Verdana</vt:lpstr>
      <vt:lpstr>Motiv systému Office</vt:lpstr>
      <vt:lpstr>Závěrečný účet města za rok 2020</vt:lpstr>
      <vt:lpstr>Hospodaření města v roce 2020 Celkový přehled</vt:lpstr>
      <vt:lpstr>Výsledky hospodaření města  od roku 2017</vt:lpstr>
      <vt:lpstr>Hospodaření města v roce 2020 Příjmy – 335 mil. Kč</vt:lpstr>
      <vt:lpstr>Hospodaření města v roce 2020 Daňové příjmy - 249 mil. Kč Sdílené daně – 195 mil. Kč</vt:lpstr>
      <vt:lpstr>Hospodaření města v roce 2020 Výdaje – 323 mil. Kč</vt:lpstr>
      <vt:lpstr>Hospodaření města v roce 2020 Provozní rozpočet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Pavel Endršt</dc:creator>
  <cp:lastModifiedBy>Dlouhá Veronika, Ing.</cp:lastModifiedBy>
  <cp:revision>22</cp:revision>
  <dcterms:created xsi:type="dcterms:W3CDTF">2018-10-31T08:36:17Z</dcterms:created>
  <dcterms:modified xsi:type="dcterms:W3CDTF">2021-06-24T06:05:13Z</dcterms:modified>
</cp:coreProperties>
</file>