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8" r:id="rId1"/>
    <p:sldMasterId id="2147483648" r:id="rId2"/>
  </p:sldMasterIdLst>
  <p:notesMasterIdLst>
    <p:notesMasterId r:id="rId30"/>
  </p:notesMasterIdLst>
  <p:handoutMasterIdLst>
    <p:handoutMasterId r:id="rId31"/>
  </p:handoutMasterIdLst>
  <p:sldIdLst>
    <p:sldId id="260" r:id="rId3"/>
    <p:sldId id="391" r:id="rId4"/>
    <p:sldId id="403" r:id="rId5"/>
    <p:sldId id="405" r:id="rId6"/>
    <p:sldId id="386" r:id="rId7"/>
    <p:sldId id="406" r:id="rId8"/>
    <p:sldId id="401" r:id="rId9"/>
    <p:sldId id="404" r:id="rId10"/>
    <p:sldId id="407" r:id="rId11"/>
    <p:sldId id="273" r:id="rId12"/>
    <p:sldId id="275" r:id="rId13"/>
    <p:sldId id="276" r:id="rId14"/>
    <p:sldId id="274" r:id="rId15"/>
    <p:sldId id="283" r:id="rId16"/>
    <p:sldId id="289" r:id="rId17"/>
    <p:sldId id="293" r:id="rId18"/>
    <p:sldId id="376" r:id="rId19"/>
    <p:sldId id="344" r:id="rId20"/>
    <p:sldId id="377" r:id="rId21"/>
    <p:sldId id="303" r:id="rId22"/>
    <p:sldId id="378" r:id="rId23"/>
    <p:sldId id="379" r:id="rId24"/>
    <p:sldId id="380" r:id="rId25"/>
    <p:sldId id="313" r:id="rId26"/>
    <p:sldId id="332" r:id="rId27"/>
    <p:sldId id="333" r:id="rId28"/>
    <p:sldId id="334" r:id="rId29"/>
  </p:sldIdLst>
  <p:sldSz cx="9144000" cy="5143500" type="screen16x9"/>
  <p:notesSz cx="7099300" cy="10234613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EF6F3570-0E8D-3044-8923-EC784FBB2B48}">
          <p14:sldIdLst>
            <p14:sldId id="260"/>
            <p14:sldId id="391"/>
            <p14:sldId id="403"/>
            <p14:sldId id="405"/>
            <p14:sldId id="386"/>
            <p14:sldId id="406"/>
            <p14:sldId id="401"/>
            <p14:sldId id="404"/>
            <p14:sldId id="407"/>
            <p14:sldId id="273"/>
            <p14:sldId id="275"/>
            <p14:sldId id="276"/>
            <p14:sldId id="274"/>
            <p14:sldId id="283"/>
            <p14:sldId id="289"/>
            <p14:sldId id="293"/>
            <p14:sldId id="376"/>
            <p14:sldId id="344"/>
            <p14:sldId id="377"/>
            <p14:sldId id="303"/>
            <p14:sldId id="378"/>
            <p14:sldId id="379"/>
            <p14:sldId id="380"/>
            <p14:sldId id="313"/>
            <p14:sldId id="332"/>
            <p14:sldId id="333"/>
            <p14:sldId id="334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3224" userDrawn="1">
          <p15:clr>
            <a:srgbClr val="A4A3A4"/>
          </p15:clr>
        </p15:guide>
        <p15:guide id="2" pos="2236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54B"/>
    <a:srgbClr val="E621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347" autoAdjust="0"/>
    <p:restoredTop sz="96327" autoAdjust="0"/>
  </p:normalViewPr>
  <p:slideViewPr>
    <p:cSldViewPr snapToGrid="0">
      <p:cViewPr varScale="1">
        <p:scale>
          <a:sx n="133" d="100"/>
          <a:sy n="133" d="100"/>
        </p:scale>
        <p:origin x="576" y="28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 snapToGrid="0">
      <p:cViewPr varScale="1">
        <p:scale>
          <a:sx n="106" d="100"/>
          <a:sy n="106" d="100"/>
        </p:scale>
        <p:origin x="4096" y="176"/>
      </p:cViewPr>
      <p:guideLst>
        <p:guide orient="horz" pos="3224"/>
        <p:guide pos="2236"/>
      </p:guideLst>
    </p:cSldViewPr>
  </p:notesViewPr>
  <p:gridSpacing cx="360045" cy="360045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076363" cy="511731"/>
          </a:xfrm>
          <a:prstGeom prst="rect">
            <a:avLst/>
          </a:prstGeom>
        </p:spPr>
        <p:txBody>
          <a:bodyPr vert="horz" lIns="99040" tIns="49520" rIns="99040" bIns="49520" rtlCol="0"/>
          <a:lstStyle>
            <a:lvl1pPr algn="l">
              <a:defRPr sz="1300"/>
            </a:lvl1pPr>
          </a:lstStyle>
          <a:p>
            <a:endParaRPr lang="cs-CZ" dirty="0">
              <a:latin typeface="Verdana" panose="020B0604030504040204" pitchFamily="34" charset="0"/>
            </a:endParaRP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4021295" y="1"/>
            <a:ext cx="3076363" cy="511731"/>
          </a:xfrm>
          <a:prstGeom prst="rect">
            <a:avLst/>
          </a:prstGeom>
        </p:spPr>
        <p:txBody>
          <a:bodyPr vert="horz" lIns="99040" tIns="49520" rIns="99040" bIns="49520" rtlCol="0"/>
          <a:lstStyle>
            <a:lvl1pPr algn="r">
              <a:defRPr sz="1300"/>
            </a:lvl1pPr>
          </a:lstStyle>
          <a:p>
            <a:fld id="{122E6ADE-9E6E-4580-A84F-A016B71C361C}" type="datetimeFigureOut">
              <a:rPr lang="cs-CZ" smtClean="0">
                <a:latin typeface="Verdana" panose="020B0604030504040204" pitchFamily="34" charset="0"/>
              </a:rPr>
              <a:t>19.09.2025</a:t>
            </a:fld>
            <a:endParaRPr lang="cs-CZ" dirty="0">
              <a:latin typeface="Verdana" panose="020B0604030504040204" pitchFamily="34" charset="0"/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1" y="9721107"/>
            <a:ext cx="3076363" cy="511731"/>
          </a:xfrm>
          <a:prstGeom prst="rect">
            <a:avLst/>
          </a:prstGeom>
        </p:spPr>
        <p:txBody>
          <a:bodyPr vert="horz" lIns="99040" tIns="49520" rIns="99040" bIns="49520" rtlCol="0" anchor="b"/>
          <a:lstStyle>
            <a:lvl1pPr algn="l">
              <a:defRPr sz="1300"/>
            </a:lvl1pPr>
          </a:lstStyle>
          <a:p>
            <a:endParaRPr lang="cs-CZ" dirty="0">
              <a:latin typeface="Verdana" panose="020B0604030504040204" pitchFamily="34" charset="0"/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4021295" y="9721107"/>
            <a:ext cx="3076363" cy="511731"/>
          </a:xfrm>
          <a:prstGeom prst="rect">
            <a:avLst/>
          </a:prstGeom>
        </p:spPr>
        <p:txBody>
          <a:bodyPr vert="horz" lIns="99040" tIns="49520" rIns="99040" bIns="49520" rtlCol="0" anchor="b"/>
          <a:lstStyle>
            <a:lvl1pPr algn="r">
              <a:defRPr sz="1300"/>
            </a:lvl1pPr>
          </a:lstStyle>
          <a:p>
            <a:fld id="{8FAB6985-44AF-4C6C-93F0-61D7A05D4C52}" type="slidenum">
              <a:rPr lang="cs-CZ" smtClean="0">
                <a:latin typeface="Verdana" panose="020B0604030504040204" pitchFamily="34" charset="0"/>
              </a:rPr>
              <a:t>‹#›</a:t>
            </a:fld>
            <a:endParaRPr lang="cs-CZ" dirty="0"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0050796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3223" userDrawn="1">
          <p15:clr>
            <a:srgbClr val="F26B43"/>
          </p15:clr>
        </p15:guide>
        <p15:guide id="2" pos="2236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076363" cy="511731"/>
          </a:xfrm>
          <a:prstGeom prst="rect">
            <a:avLst/>
          </a:prstGeom>
        </p:spPr>
        <p:txBody>
          <a:bodyPr vert="horz" lIns="99040" tIns="49520" rIns="99040" bIns="49520" rtlCol="0"/>
          <a:lstStyle>
            <a:lvl1pPr algn="l">
              <a:defRPr sz="1300" b="0" i="0">
                <a:latin typeface="Verdana" panose="020B0604030504040204" pitchFamily="34" charset="0"/>
              </a:defRPr>
            </a:lvl1pPr>
          </a:lstStyle>
          <a:p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4021295" y="1"/>
            <a:ext cx="3076363" cy="511731"/>
          </a:xfrm>
          <a:prstGeom prst="rect">
            <a:avLst/>
          </a:prstGeom>
        </p:spPr>
        <p:txBody>
          <a:bodyPr vert="horz" lIns="99040" tIns="49520" rIns="99040" bIns="49520" rtlCol="0"/>
          <a:lstStyle>
            <a:lvl1pPr algn="r">
              <a:defRPr sz="1300" b="0" i="0">
                <a:latin typeface="Verdana" panose="020B0604030504040204" pitchFamily="34" charset="0"/>
              </a:defRPr>
            </a:lvl1pPr>
          </a:lstStyle>
          <a:p>
            <a:fld id="{84A2E166-AF91-4A2F-9351-1D0B31BEC70C}" type="datetimeFigureOut">
              <a:rPr lang="cs-CZ" smtClean="0"/>
              <a:pPr/>
              <a:t>19.09.2025</a:t>
            </a:fld>
            <a:endParaRPr lang="cs-CZ" dirty="0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8350"/>
            <a:ext cx="6819900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0" tIns="49520" rIns="99040" bIns="49520" rtlCol="0" anchor="ctr"/>
          <a:lstStyle/>
          <a:p>
            <a:endParaRPr lang="cs-CZ" dirty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709931" y="4861442"/>
            <a:ext cx="5679440" cy="4605576"/>
          </a:xfrm>
          <a:prstGeom prst="rect">
            <a:avLst/>
          </a:prstGeom>
        </p:spPr>
        <p:txBody>
          <a:bodyPr vert="horz" lIns="99040" tIns="49520" rIns="99040" bIns="49520" rtlCol="0"/>
          <a:lstStyle/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1" y="9721107"/>
            <a:ext cx="3076363" cy="511731"/>
          </a:xfrm>
          <a:prstGeom prst="rect">
            <a:avLst/>
          </a:prstGeom>
        </p:spPr>
        <p:txBody>
          <a:bodyPr vert="horz" lIns="99040" tIns="49520" rIns="99040" bIns="49520" rtlCol="0" anchor="b"/>
          <a:lstStyle>
            <a:lvl1pPr algn="l">
              <a:defRPr sz="1300" b="0" i="0">
                <a:latin typeface="Verdana" panose="020B0604030504040204" pitchFamily="34" charset="0"/>
              </a:defRPr>
            </a:lvl1pPr>
          </a:lstStyle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4021295" y="9721107"/>
            <a:ext cx="3076363" cy="511731"/>
          </a:xfrm>
          <a:prstGeom prst="rect">
            <a:avLst/>
          </a:prstGeom>
        </p:spPr>
        <p:txBody>
          <a:bodyPr vert="horz" lIns="99040" tIns="49520" rIns="99040" bIns="49520" rtlCol="0" anchor="b"/>
          <a:lstStyle>
            <a:lvl1pPr algn="r">
              <a:defRPr sz="1300" b="0" i="0">
                <a:latin typeface="Verdana" panose="020B0604030504040204" pitchFamily="34" charset="0"/>
              </a:defRPr>
            </a:lvl1pPr>
          </a:lstStyle>
          <a:p>
            <a:fld id="{38B3A3D8-E44F-4594-AFB7-B23F203CCBF7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092593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  <p:extLst>
    <p:ext uri="{620B2872-D7B9-4A21-9093-7833F8D536E1}">
      <p15:sldGuideLst xmlns:p15="http://schemas.microsoft.com/office/powerpoint/2012/main">
        <p15:guide id="1" orient="horz" pos="3223" userDrawn="1">
          <p15:clr>
            <a:srgbClr val="F26B43"/>
          </p15:clr>
        </p15:guide>
        <p15:guide id="2" pos="2236" userDrawn="1">
          <p15:clr>
            <a:srgbClr val="F26B43"/>
          </p15:clr>
        </p15:guide>
      </p15:sldGuideLst>
    </p:ext>
  </p:extLst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B3A3D8-E44F-4594-AFB7-B23F203CCBF7}" type="slidenum">
              <a:rPr kumimoji="0" lang="cs-CZ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cs-CZ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26844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F00F68-69A5-32CA-5672-C003715DCE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AC6C9230-583E-6AD7-7307-743A87BBA12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022350AC-FC5B-5C66-2B73-5D58B43CC14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D0AC2BD5-CE6B-8AB3-EEDC-76A49C14017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B3A3D8-E44F-4594-AFB7-B23F203CCBF7}" type="slidenum">
              <a:rPr kumimoji="0" lang="cs-CZ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cs-CZ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72789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A6E6F8-4F1B-93F4-2A26-130C4D6D45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BBF1DC7F-0A74-A5CB-C21B-5F9169866A5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BF7B2CA7-DCA3-A0F6-A398-382E48F673A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42EDC4CE-72AE-6ED7-327F-90FAF8ABA51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B3A3D8-E44F-4594-AFB7-B23F203CCBF7}" type="slidenum">
              <a:rPr kumimoji="0" lang="cs-CZ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cs-CZ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85983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7B02B1F9-DD89-31D7-C411-24B0D65438A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92500" y="342000"/>
            <a:ext cx="5183188" cy="7920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5100">
                <a:latin typeface="Kyselka Headline Hedline" pitchFamily="2" charset="77"/>
              </a:defRPr>
            </a:lvl1pPr>
          </a:lstStyle>
          <a:p>
            <a:pPr lvl="0"/>
            <a:r>
              <a:rPr lang="en-GB" dirty="0" err="1"/>
              <a:t>Nadpis</a:t>
            </a:r>
            <a:endParaRPr lang="cs-CZ" dirty="0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4B92AF3F-CCF9-BE54-01C7-6BC4C5E0061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92500" y="957600"/>
            <a:ext cx="5183188" cy="792000"/>
          </a:xfrm>
          <a:prstGeom prst="rect">
            <a:avLst/>
          </a:prstGeom>
        </p:spPr>
        <p:txBody>
          <a:bodyPr lIns="0" tIns="0" rIns="0" bIns="0"/>
          <a:lstStyle>
            <a:lvl1pPr>
              <a:defRPr sz="5100">
                <a:latin typeface="Kyselka Headline Hedline" pitchFamily="2" charset="77"/>
              </a:defRPr>
            </a:lvl1pPr>
          </a:lstStyle>
          <a:p>
            <a:pPr lvl="0"/>
            <a:r>
              <a:rPr lang="en-GB" dirty="0" err="1"/>
              <a:t>maximálně</a:t>
            </a:r>
            <a:endParaRPr lang="cs-CZ" dirty="0"/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5B19E1DA-3134-5FF3-FEC9-2EAA0A11FEB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92500" y="1572224"/>
            <a:ext cx="5183188" cy="792000"/>
          </a:xfrm>
          <a:prstGeom prst="rect">
            <a:avLst/>
          </a:prstGeom>
        </p:spPr>
        <p:txBody>
          <a:bodyPr lIns="0" tIns="0" rIns="0" bIns="0"/>
          <a:lstStyle>
            <a:lvl1pPr>
              <a:defRPr sz="5100">
                <a:latin typeface="Kyselka Headline Hedline" pitchFamily="2" charset="77"/>
              </a:defRPr>
            </a:lvl1pPr>
          </a:lstStyle>
          <a:p>
            <a:pPr lvl="0"/>
            <a:r>
              <a:rPr lang="en-GB" dirty="0" err="1"/>
              <a:t>pět</a:t>
            </a:r>
            <a:endParaRPr lang="cs-CZ" dirty="0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69F2D1D9-D209-EED3-4B95-F58A8E9FED7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492500" y="2188800"/>
            <a:ext cx="5183188" cy="792000"/>
          </a:xfrm>
          <a:prstGeom prst="rect">
            <a:avLst/>
          </a:prstGeom>
        </p:spPr>
        <p:txBody>
          <a:bodyPr lIns="0" tIns="0" rIns="0" bIns="0"/>
          <a:lstStyle>
            <a:lvl1pPr>
              <a:defRPr sz="5100">
                <a:latin typeface="Kyselka Headline Hedline" pitchFamily="2" charset="77"/>
              </a:defRPr>
            </a:lvl1pPr>
          </a:lstStyle>
          <a:p>
            <a:pPr lvl="0"/>
            <a:r>
              <a:rPr lang="cs-CZ" dirty="0"/>
              <a:t>řádků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0414D66E-20D8-0116-8AB1-B07FFC93729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92500" y="2804400"/>
            <a:ext cx="5183188" cy="792000"/>
          </a:xfrm>
          <a:prstGeom prst="rect">
            <a:avLst/>
          </a:prstGeom>
        </p:spPr>
        <p:txBody>
          <a:bodyPr lIns="0" tIns="0" rIns="0" bIns="0"/>
          <a:lstStyle>
            <a:lvl1pPr>
              <a:defRPr sz="5100">
                <a:latin typeface="Kyselka Headline Hedline" pitchFamily="2" charset="77"/>
              </a:defRPr>
            </a:lvl1pPr>
          </a:lstStyle>
          <a:p>
            <a:pPr lvl="0"/>
            <a:r>
              <a:rPr lang="en-GB" dirty="0" err="1"/>
              <a:t>textu</a:t>
            </a:r>
            <a:endParaRPr lang="cs-CZ" dirty="0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4F58FDC9-E2AB-C592-EFBF-77F90A579FD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92500" y="4076844"/>
            <a:ext cx="5183188" cy="258619"/>
          </a:xfrm>
          <a:prstGeom prst="rect">
            <a:avLst/>
          </a:prstGeom>
        </p:spPr>
        <p:txBody>
          <a:bodyPr lIns="0" tIns="0" rIns="0" bIns="0"/>
          <a:lstStyle>
            <a:lvl1pPr>
              <a:defRPr sz="2000" b="1">
                <a:latin typeface="+mn-lt"/>
              </a:defRPr>
            </a:lvl1pPr>
          </a:lstStyle>
          <a:p>
            <a:pPr lvl="0"/>
            <a:r>
              <a:rPr lang="en-GB" dirty="0" err="1"/>
              <a:t>Jméno</a:t>
            </a:r>
            <a:r>
              <a:rPr lang="en-GB" dirty="0"/>
              <a:t> a </a:t>
            </a:r>
            <a:r>
              <a:rPr lang="en-GB" dirty="0" err="1"/>
              <a:t>příjmení</a:t>
            </a:r>
            <a:endParaRPr lang="en-GB" dirty="0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08D9E0C3-8BA4-C6BA-BB77-2A7963B0AD5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492500" y="4392071"/>
            <a:ext cx="5183188" cy="258619"/>
          </a:xfrm>
          <a:prstGeom prst="rect">
            <a:avLst/>
          </a:prstGeom>
        </p:spPr>
        <p:txBody>
          <a:bodyPr lIns="0" tIns="0" rIns="0" bIns="0"/>
          <a:lstStyle>
            <a:lvl1pPr>
              <a:defRPr sz="2000" b="0">
                <a:latin typeface="+mn-lt"/>
              </a:defRPr>
            </a:lvl1pPr>
          </a:lstStyle>
          <a:p>
            <a:pPr lvl="0"/>
            <a:r>
              <a:rPr lang="en-GB" dirty="0" err="1"/>
              <a:t>pozice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553338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731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7543D5B-30E2-7B24-7764-6EA943FAB3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8313" y="414988"/>
            <a:ext cx="5435600" cy="684000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defRPr sz="2400" b="1" i="0">
                <a:solidFill>
                  <a:srgbClr val="E6215A"/>
                </a:solidFill>
                <a:latin typeface="Verdana" panose="020B0604030504040204" pitchFamily="34" charset="0"/>
              </a:defRPr>
            </a:lvl1pPr>
          </a:lstStyle>
          <a:p>
            <a:r>
              <a:rPr lang="cs-CZ" dirty="0" err="1"/>
              <a:t>Headline</a:t>
            </a:r>
            <a:br>
              <a:rPr lang="cs-CZ" dirty="0"/>
            </a:br>
            <a:r>
              <a:rPr lang="cs-CZ" dirty="0"/>
              <a:t>2 řádky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DA10C0A5-79F1-0788-1869-006A710CBD7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9586" y="1310958"/>
            <a:ext cx="5413374" cy="1157922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0"/>
              </a:spcBef>
              <a:defRPr sz="2000" b="0">
                <a:solidFill>
                  <a:srgbClr val="00554B"/>
                </a:solidFill>
              </a:defRPr>
            </a:lvl1pPr>
          </a:lstStyle>
          <a:p>
            <a:pPr lvl="0"/>
            <a:r>
              <a:rPr lang="cs-CZ" dirty="0"/>
              <a:t>Text</a:t>
            </a:r>
          </a:p>
          <a:p>
            <a:pPr lvl="0"/>
            <a:r>
              <a:rPr lang="cs-CZ" dirty="0"/>
              <a:t>max</a:t>
            </a:r>
          </a:p>
          <a:p>
            <a:pPr lvl="0"/>
            <a:r>
              <a:rPr lang="cs-CZ" dirty="0"/>
              <a:t>4</a:t>
            </a:r>
          </a:p>
          <a:p>
            <a:pPr lvl="0"/>
            <a:r>
              <a:rPr lang="cs-CZ" dirty="0"/>
              <a:t>řádky</a:t>
            </a:r>
          </a:p>
        </p:txBody>
      </p:sp>
      <p:sp>
        <p:nvSpPr>
          <p:cNvPr id="8" name="Zástupný symbol pro obsah 3">
            <a:extLst>
              <a:ext uri="{FF2B5EF4-FFF2-40B4-BE49-F238E27FC236}">
                <a16:creationId xmlns:a16="http://schemas.microsoft.com/office/drawing/2014/main" id="{AD141978-DB7A-D59A-3DB9-BF0E348D86EA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6119813" y="2679700"/>
            <a:ext cx="2555875" cy="1979613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buNone/>
              <a:defRPr sz="2000" b="0" i="0">
                <a:solidFill>
                  <a:srgbClr val="E6215A"/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z="2000" dirty="0"/>
              <a:t>foto</a:t>
            </a:r>
            <a:endParaRPr lang="cs-CZ" dirty="0"/>
          </a:p>
        </p:txBody>
      </p:sp>
      <p:sp>
        <p:nvSpPr>
          <p:cNvPr id="9" name="Zástupný symbol pro obsah 3">
            <a:extLst>
              <a:ext uri="{FF2B5EF4-FFF2-40B4-BE49-F238E27FC236}">
                <a16:creationId xmlns:a16="http://schemas.microsoft.com/office/drawing/2014/main" id="{9C4F3EAF-B5B1-3999-BE16-6092B3DF4753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468313" y="2679700"/>
            <a:ext cx="2555875" cy="1979613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buNone/>
              <a:defRPr sz="2000" b="0" i="0">
                <a:solidFill>
                  <a:srgbClr val="E6215A"/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z="2000" dirty="0"/>
              <a:t>foto</a:t>
            </a:r>
            <a:endParaRPr lang="cs-CZ" dirty="0"/>
          </a:p>
        </p:txBody>
      </p:sp>
      <p:sp>
        <p:nvSpPr>
          <p:cNvPr id="10" name="Zástupný symbol pro obsah 3">
            <a:extLst>
              <a:ext uri="{FF2B5EF4-FFF2-40B4-BE49-F238E27FC236}">
                <a16:creationId xmlns:a16="http://schemas.microsoft.com/office/drawing/2014/main" id="{E03B817D-A0A9-94B8-7CBC-79BA010BC43A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3263582" y="2679700"/>
            <a:ext cx="2640331" cy="1979613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buNone/>
              <a:defRPr sz="2000" b="0" i="0">
                <a:solidFill>
                  <a:srgbClr val="E6215A"/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z="2000" dirty="0"/>
              <a:t>foto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072796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pos="3719" userDrawn="1">
          <p15:clr>
            <a:srgbClr val="FBAE40"/>
          </p15:clr>
        </p15:guide>
        <p15:guide id="5" pos="3855" userDrawn="1">
          <p15:clr>
            <a:srgbClr val="FBAE40"/>
          </p15:clr>
        </p15:guide>
        <p15:guide id="6" orient="horz" pos="1688" userDrawn="1">
          <p15:clr>
            <a:srgbClr val="FBAE40"/>
          </p15:clr>
        </p15:guide>
        <p15:guide id="7" pos="2041" userDrawn="1">
          <p15:clr>
            <a:srgbClr val="FBAE40"/>
          </p15:clr>
        </p15:guide>
        <p15:guide id="8" pos="1905" userDrawn="1">
          <p15:clr>
            <a:srgbClr val="FBAE40"/>
          </p15:clr>
        </p15:guide>
        <p15:guide id="9" pos="288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Zástupný symbol pro obsah 3">
            <a:extLst>
              <a:ext uri="{FF2B5EF4-FFF2-40B4-BE49-F238E27FC236}">
                <a16:creationId xmlns:a16="http://schemas.microsoft.com/office/drawing/2014/main" id="{92661875-53A6-A83E-9438-BA99879C886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68313" y="2103438"/>
            <a:ext cx="3995737" cy="2555875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buNone/>
              <a:defRPr sz="2000" b="0" i="0">
                <a:solidFill>
                  <a:srgbClr val="E6215A"/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z="2000" dirty="0"/>
              <a:t>foto</a:t>
            </a:r>
            <a:endParaRPr lang="cs-CZ" dirty="0"/>
          </a:p>
        </p:txBody>
      </p:sp>
      <p:sp>
        <p:nvSpPr>
          <p:cNvPr id="19" name="Zástupný symbol pro obsah 3">
            <a:extLst>
              <a:ext uri="{FF2B5EF4-FFF2-40B4-BE49-F238E27FC236}">
                <a16:creationId xmlns:a16="http://schemas.microsoft.com/office/drawing/2014/main" id="{C3F09CF0-26FB-01BE-182B-36ED4F5FB45E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4679950" y="2103438"/>
            <a:ext cx="3995739" cy="2555875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buNone/>
              <a:defRPr sz="2000" b="0" i="0">
                <a:solidFill>
                  <a:srgbClr val="E6215A"/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z="2000" dirty="0"/>
              <a:t>foto</a:t>
            </a:r>
            <a:endParaRPr lang="cs-CZ" dirty="0"/>
          </a:p>
        </p:txBody>
      </p:sp>
      <p:sp>
        <p:nvSpPr>
          <p:cNvPr id="20" name="Nadpis 1">
            <a:extLst>
              <a:ext uri="{FF2B5EF4-FFF2-40B4-BE49-F238E27FC236}">
                <a16:creationId xmlns:a16="http://schemas.microsoft.com/office/drawing/2014/main" id="{7DEB1EF6-1D6C-2723-C607-F11967A90B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8313" y="414988"/>
            <a:ext cx="3995737" cy="684000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defRPr sz="2400" b="1" i="0">
                <a:solidFill>
                  <a:srgbClr val="E6215A"/>
                </a:solidFill>
                <a:latin typeface="Verdana" panose="020B0604030504040204" pitchFamily="34" charset="0"/>
              </a:defRPr>
            </a:lvl1pPr>
          </a:lstStyle>
          <a:p>
            <a:r>
              <a:rPr lang="cs-CZ" dirty="0" err="1"/>
              <a:t>Headline</a:t>
            </a:r>
            <a:br>
              <a:rPr lang="cs-CZ" dirty="0"/>
            </a:br>
            <a:r>
              <a:rPr lang="cs-CZ" dirty="0"/>
              <a:t>2 řádky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F14FFE75-5864-630F-AE65-493FD692A2B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9586" y="1310958"/>
            <a:ext cx="8186102" cy="578802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0"/>
              </a:spcBef>
              <a:defRPr sz="2000" b="0">
                <a:solidFill>
                  <a:srgbClr val="00554B"/>
                </a:solidFill>
              </a:defRPr>
            </a:lvl1pPr>
          </a:lstStyle>
          <a:p>
            <a:pPr lvl="0"/>
            <a:r>
              <a:rPr lang="cs-CZ" dirty="0"/>
              <a:t>Text</a:t>
            </a:r>
          </a:p>
          <a:p>
            <a:pPr lvl="0"/>
            <a:r>
              <a:rPr lang="cs-CZ" dirty="0"/>
              <a:t>2 řádky</a:t>
            </a:r>
          </a:p>
        </p:txBody>
      </p:sp>
    </p:spTree>
    <p:extLst>
      <p:ext uri="{BB962C8B-B14F-4D97-AF65-F5344CB8AC3E}">
        <p14:creationId xmlns:p14="http://schemas.microsoft.com/office/powerpoint/2010/main" val="25207774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orient="horz" pos="1325" userDrawn="1">
          <p15:clr>
            <a:srgbClr val="FBAE40"/>
          </p15:clr>
        </p15:guide>
        <p15:guide id="4" pos="2948" userDrawn="1">
          <p15:clr>
            <a:srgbClr val="FBAE40"/>
          </p15:clr>
        </p15:guide>
        <p15:guide id="5" pos="2812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Zástupný symbol pro obsah 3">
            <a:extLst>
              <a:ext uri="{FF2B5EF4-FFF2-40B4-BE49-F238E27FC236}">
                <a16:creationId xmlns:a16="http://schemas.microsoft.com/office/drawing/2014/main" id="{C3F09CF0-26FB-01BE-182B-36ED4F5FB45E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3708400" y="1311275"/>
            <a:ext cx="4967288" cy="2628900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buNone/>
              <a:defRPr sz="2000" b="0" i="0">
                <a:solidFill>
                  <a:srgbClr val="E6215A"/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z="2000" dirty="0"/>
              <a:t>foto</a:t>
            </a:r>
            <a:endParaRPr lang="cs-CZ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5334DB6-E929-D419-D302-7A5F8AFA8E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8313" y="414988"/>
            <a:ext cx="3024187" cy="684000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defRPr sz="2400" b="1" i="0">
                <a:solidFill>
                  <a:srgbClr val="E6215A"/>
                </a:solidFill>
                <a:latin typeface="Verdana" panose="020B0604030504040204" pitchFamily="34" charset="0"/>
              </a:defRPr>
            </a:lvl1pPr>
          </a:lstStyle>
          <a:p>
            <a:r>
              <a:rPr lang="cs-CZ" dirty="0" err="1"/>
              <a:t>Headline</a:t>
            </a:r>
            <a:br>
              <a:rPr lang="cs-CZ" dirty="0"/>
            </a:br>
            <a:r>
              <a:rPr lang="cs-CZ" dirty="0"/>
              <a:t>max 2 řádky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6B06B1D1-40D1-536E-6C7D-3CC45B0E98A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708400" y="4080511"/>
            <a:ext cx="4967288" cy="578802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0"/>
              </a:spcBef>
              <a:defRPr sz="2000" b="0">
                <a:solidFill>
                  <a:srgbClr val="00554B"/>
                </a:solidFill>
              </a:defRPr>
            </a:lvl1pPr>
          </a:lstStyle>
          <a:p>
            <a:pPr lvl="0"/>
            <a:r>
              <a:rPr lang="cs-CZ" dirty="0"/>
              <a:t>Text</a:t>
            </a:r>
          </a:p>
          <a:p>
            <a:pPr lvl="0"/>
            <a:r>
              <a:rPr lang="cs-CZ" dirty="0"/>
              <a:t>2 řádky</a:t>
            </a:r>
          </a:p>
        </p:txBody>
      </p:sp>
    </p:spTree>
    <p:extLst>
      <p:ext uri="{BB962C8B-B14F-4D97-AF65-F5344CB8AC3E}">
        <p14:creationId xmlns:p14="http://schemas.microsoft.com/office/powerpoint/2010/main" val="38871923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orient="horz" pos="826" userDrawn="1">
          <p15:clr>
            <a:srgbClr val="FBAE40"/>
          </p15:clr>
        </p15:guide>
        <p15:guide id="6" orient="horz" pos="2482" userDrawn="1">
          <p15:clr>
            <a:srgbClr val="FBAE40"/>
          </p15:clr>
        </p15:guide>
        <p15:guide id="7" pos="2200" userDrawn="1">
          <p15:clr>
            <a:srgbClr val="FBAE40"/>
          </p15:clr>
        </p15:guide>
        <p15:guide id="8" pos="2336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ástupný symbol pro obsah 2">
            <a:extLst>
              <a:ext uri="{FF2B5EF4-FFF2-40B4-BE49-F238E27FC236}">
                <a16:creationId xmlns:a16="http://schemas.microsoft.com/office/drawing/2014/main" id="{6E48E393-8974-F35B-3605-73F102BC5C80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468313" y="895986"/>
            <a:ext cx="5404167" cy="28127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System Font Regular"/>
              <a:buNone/>
              <a:defRPr sz="2000" b="1" i="0">
                <a:solidFill>
                  <a:srgbClr val="00554B"/>
                </a:solidFill>
              </a:defRPr>
            </a:lvl1pPr>
            <a:lvl2pPr marL="457200" indent="0" algn="l">
              <a:buNone/>
              <a:defRPr sz="2000"/>
            </a:lvl2pPr>
            <a:lvl3pPr marL="914400" indent="0" algn="l">
              <a:buNone/>
              <a:defRPr sz="2000"/>
            </a:lvl3pPr>
            <a:lvl4pPr marL="1371600" indent="0" algn="l">
              <a:buNone/>
              <a:defRPr sz="2000"/>
            </a:lvl4pPr>
            <a:lvl5pPr marL="1828800" indent="0" algn="l">
              <a:buNone/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dirty="0" err="1"/>
              <a:t>Subhealine</a:t>
            </a:r>
            <a:r>
              <a:rPr lang="cs-CZ" dirty="0"/>
              <a:t> 1 řádek</a:t>
            </a:r>
          </a:p>
        </p:txBody>
      </p:sp>
      <p:sp>
        <p:nvSpPr>
          <p:cNvPr id="3" name="Nadpis 1">
            <a:extLst>
              <a:ext uri="{FF2B5EF4-FFF2-40B4-BE49-F238E27FC236}">
                <a16:creationId xmlns:a16="http://schemas.microsoft.com/office/drawing/2014/main" id="{ED9CFCF6-ECEA-BBBE-415F-857903E7BE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8313" y="414988"/>
            <a:ext cx="5394007" cy="316532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defRPr sz="2400" b="1" i="0">
                <a:solidFill>
                  <a:srgbClr val="E6215A"/>
                </a:solidFill>
                <a:latin typeface="Verdana" panose="020B0604030504040204" pitchFamily="34" charset="0"/>
              </a:defRPr>
            </a:lvl1pPr>
          </a:lstStyle>
          <a:p>
            <a:r>
              <a:rPr lang="cs-CZ" dirty="0" err="1"/>
              <a:t>Headline</a:t>
            </a:r>
            <a:r>
              <a:rPr lang="cs-CZ" dirty="0"/>
              <a:t> 1 řádek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458875-2961-E5D0-FC7B-ADF83A4122D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8313" y="1296988"/>
            <a:ext cx="3995737" cy="3362325"/>
          </a:xfrm>
          <a:prstGeom prst="rect">
            <a:avLst/>
          </a:prstGeom>
        </p:spPr>
        <p:txBody>
          <a:bodyPr lIns="0" tIns="0" rIns="0" bIns="0"/>
          <a:lstStyle>
            <a:lvl1pPr marL="198900" indent="-198900">
              <a:spcBef>
                <a:spcPts val="0"/>
              </a:spcBef>
              <a:buClr>
                <a:srgbClr val="00554B"/>
              </a:buClr>
              <a:buFont typeface="System Font Regular"/>
              <a:buChar char="—"/>
              <a:defRPr sz="2000" b="0">
                <a:solidFill>
                  <a:srgbClr val="00554B"/>
                </a:solidFill>
              </a:defRPr>
            </a:lvl1pPr>
          </a:lstStyle>
          <a:p>
            <a:pPr lvl="0"/>
            <a:r>
              <a:rPr lang="cs-CZ" dirty="0"/>
              <a:t>Text odrážky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8D8D315A-DC20-FCBF-2F55-4FAB92A03A7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79950" y="1296988"/>
            <a:ext cx="3995738" cy="3362325"/>
          </a:xfrm>
          <a:prstGeom prst="rect">
            <a:avLst/>
          </a:prstGeom>
        </p:spPr>
        <p:txBody>
          <a:bodyPr lIns="0" tIns="0" rIns="0" bIns="0"/>
          <a:lstStyle>
            <a:lvl1pPr marL="198900" indent="-198900">
              <a:spcBef>
                <a:spcPts val="0"/>
              </a:spcBef>
              <a:buClr>
                <a:srgbClr val="00554B"/>
              </a:buClr>
              <a:buFont typeface="System Font Regular"/>
              <a:buChar char="—"/>
              <a:defRPr sz="2000" b="0">
                <a:solidFill>
                  <a:srgbClr val="00554B"/>
                </a:solidFill>
              </a:defRPr>
            </a:lvl1pPr>
          </a:lstStyle>
          <a:p>
            <a:pPr lvl="0"/>
            <a:r>
              <a:rPr lang="cs-CZ" dirty="0"/>
              <a:t>Text odrážky</a:t>
            </a:r>
          </a:p>
        </p:txBody>
      </p:sp>
    </p:spTree>
    <p:extLst>
      <p:ext uri="{BB962C8B-B14F-4D97-AF65-F5344CB8AC3E}">
        <p14:creationId xmlns:p14="http://schemas.microsoft.com/office/powerpoint/2010/main" val="5044078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812" userDrawn="1">
          <p15:clr>
            <a:srgbClr val="FBAE40"/>
          </p15:clr>
        </p15:guide>
        <p15:guide id="3" pos="2948" userDrawn="1">
          <p15:clr>
            <a:srgbClr val="FBAE40"/>
          </p15:clr>
        </p15:guide>
        <p15:guide id="4" orient="horz" pos="849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Zástupný symbol pro obsah 3">
            <a:extLst>
              <a:ext uri="{FF2B5EF4-FFF2-40B4-BE49-F238E27FC236}">
                <a16:creationId xmlns:a16="http://schemas.microsoft.com/office/drawing/2014/main" id="{C3F09CF0-26FB-01BE-182B-36ED4F5FB45E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3671887" y="1311275"/>
            <a:ext cx="5003801" cy="3348038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buNone/>
              <a:defRPr sz="2000" b="0" i="0">
                <a:solidFill>
                  <a:srgbClr val="E6215A"/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z="2000" dirty="0"/>
              <a:t>foto</a:t>
            </a:r>
            <a:endParaRPr lang="cs-CZ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9AD6DF5-E3B3-48C0-2F3A-32C49A074B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8313" y="414988"/>
            <a:ext cx="3024187" cy="684000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defRPr sz="2400" b="1" i="0">
                <a:solidFill>
                  <a:srgbClr val="E6215A"/>
                </a:solidFill>
                <a:latin typeface="Verdana" panose="020B0604030504040204" pitchFamily="34" charset="0"/>
              </a:defRPr>
            </a:lvl1pPr>
          </a:lstStyle>
          <a:p>
            <a:r>
              <a:rPr lang="cs-CZ" dirty="0" err="1"/>
              <a:t>Headline</a:t>
            </a:r>
            <a:br>
              <a:rPr lang="cs-CZ" dirty="0"/>
            </a:br>
            <a:r>
              <a:rPr lang="cs-CZ" dirty="0"/>
              <a:t>max 2 řádky</a:t>
            </a:r>
          </a:p>
        </p:txBody>
      </p:sp>
    </p:spTree>
    <p:extLst>
      <p:ext uri="{BB962C8B-B14F-4D97-AF65-F5344CB8AC3E}">
        <p14:creationId xmlns:p14="http://schemas.microsoft.com/office/powerpoint/2010/main" val="15445392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orient="horz" pos="826" userDrawn="1">
          <p15:clr>
            <a:srgbClr val="FBAE40"/>
          </p15:clr>
        </p15:guide>
        <p15:guide id="7" pos="2313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Zástupný symbol pro obsah 3">
            <a:extLst>
              <a:ext uri="{FF2B5EF4-FFF2-40B4-BE49-F238E27FC236}">
                <a16:creationId xmlns:a16="http://schemas.microsoft.com/office/drawing/2014/main" id="{C3F09CF0-26FB-01BE-182B-36ED4F5FB45E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5651501" y="1311276"/>
            <a:ext cx="3024187" cy="3348038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buNone/>
              <a:defRPr sz="2000" b="0" i="0">
                <a:solidFill>
                  <a:srgbClr val="E6215A"/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z="2000" dirty="0"/>
              <a:t>foto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23324E7-A451-EFB6-4999-1071901DDBBF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468312" y="4488156"/>
            <a:ext cx="3995737" cy="215924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0" i="0">
                <a:solidFill>
                  <a:schemeClr val="tx1"/>
                </a:solidFill>
              </a:defRPr>
            </a:lvl1pPr>
            <a:lvl2pPr marL="457200" indent="0" algn="l">
              <a:buNone/>
              <a:defRPr sz="2000"/>
            </a:lvl2pPr>
            <a:lvl3pPr marL="914400" indent="0" algn="l">
              <a:buNone/>
              <a:defRPr sz="2000"/>
            </a:lvl3pPr>
            <a:lvl4pPr marL="1371600" indent="0" algn="l">
              <a:buNone/>
              <a:defRPr sz="2000"/>
            </a:lvl4pPr>
            <a:lvl5pPr marL="1828800" indent="0" algn="l">
              <a:buNone/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dirty="0"/>
              <a:t>Popiska</a:t>
            </a:r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F51EB6B4-13A5-4185-5B18-A42450358E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8313" y="414988"/>
            <a:ext cx="3024187" cy="684000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defRPr sz="2400" b="1" i="0">
                <a:solidFill>
                  <a:srgbClr val="E6215A"/>
                </a:solidFill>
                <a:latin typeface="Verdana" panose="020B0604030504040204" pitchFamily="34" charset="0"/>
              </a:defRPr>
            </a:lvl1pPr>
          </a:lstStyle>
          <a:p>
            <a:r>
              <a:rPr lang="cs-CZ" dirty="0" err="1"/>
              <a:t>Headline</a:t>
            </a:r>
            <a:br>
              <a:rPr lang="cs-CZ" dirty="0"/>
            </a:br>
            <a:r>
              <a:rPr lang="cs-CZ" dirty="0"/>
              <a:t>max 2 řádky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2B6B804D-7907-DFF8-DC41-96FC18CD829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8313" y="1250314"/>
            <a:ext cx="3995737" cy="3050223"/>
          </a:xfrm>
          <a:prstGeom prst="rect">
            <a:avLst/>
          </a:prstGeom>
        </p:spPr>
        <p:txBody>
          <a:bodyPr lIns="0" tIns="0" rIns="0" bIns="0"/>
          <a:lstStyle>
            <a:lvl1pPr marL="198900" indent="-198900">
              <a:spcBef>
                <a:spcPts val="0"/>
              </a:spcBef>
              <a:buClr>
                <a:srgbClr val="00554B"/>
              </a:buClr>
              <a:buFont typeface="System Font Regular"/>
              <a:buChar char="—"/>
              <a:defRPr sz="2000" b="0">
                <a:solidFill>
                  <a:srgbClr val="00554B"/>
                </a:solidFill>
              </a:defRPr>
            </a:lvl1pPr>
          </a:lstStyle>
          <a:p>
            <a:pPr lvl="0"/>
            <a:r>
              <a:rPr lang="cs-CZ" dirty="0"/>
              <a:t>Text odrážky</a:t>
            </a:r>
          </a:p>
        </p:txBody>
      </p:sp>
    </p:spTree>
    <p:extLst>
      <p:ext uri="{BB962C8B-B14F-4D97-AF65-F5344CB8AC3E}">
        <p14:creationId xmlns:p14="http://schemas.microsoft.com/office/powerpoint/2010/main" val="14227317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orient="horz" pos="826" userDrawn="1">
          <p15:clr>
            <a:srgbClr val="FBAE40"/>
          </p15:clr>
        </p15:guide>
        <p15:guide id="5" pos="2812" userDrawn="1">
          <p15:clr>
            <a:srgbClr val="FBAE40"/>
          </p15:clr>
        </p15:guide>
        <p15:guide id="6" pos="2948" userDrawn="1">
          <p15:clr>
            <a:srgbClr val="FBAE40"/>
          </p15:clr>
        </p15:guide>
        <p15:guide id="7" orient="horz" pos="2822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obsah 3">
            <a:extLst>
              <a:ext uri="{FF2B5EF4-FFF2-40B4-BE49-F238E27FC236}">
                <a16:creationId xmlns:a16="http://schemas.microsoft.com/office/drawing/2014/main" id="{F524BD77-476B-151D-A5B3-272B644544B6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468313" y="2103438"/>
            <a:ext cx="8207375" cy="2555875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buNone/>
              <a:defRPr sz="2000" b="0" i="0">
                <a:solidFill>
                  <a:srgbClr val="E6215A"/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z="2000" dirty="0"/>
              <a:t>Foto/tabulka</a:t>
            </a:r>
            <a:endParaRPr lang="cs-CZ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2DE5BC3-0A57-8FE5-B70B-7ECFBE4E22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8313" y="414988"/>
            <a:ext cx="3995737" cy="684000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defRPr sz="2400" b="1" i="0">
                <a:solidFill>
                  <a:srgbClr val="E6215A"/>
                </a:solidFill>
                <a:latin typeface="Verdana" panose="020B0604030504040204" pitchFamily="34" charset="0"/>
              </a:defRPr>
            </a:lvl1pPr>
          </a:lstStyle>
          <a:p>
            <a:r>
              <a:rPr lang="cs-CZ" dirty="0" err="1"/>
              <a:t>Headline</a:t>
            </a:r>
            <a:br>
              <a:rPr lang="cs-CZ" dirty="0"/>
            </a:br>
            <a:r>
              <a:rPr lang="cs-CZ" dirty="0"/>
              <a:t>2 řádky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0A201845-CFD7-61FC-F149-96BB48B2BF2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9586" y="1310958"/>
            <a:ext cx="8186102" cy="578802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0"/>
              </a:spcBef>
              <a:defRPr sz="2000" b="0">
                <a:solidFill>
                  <a:srgbClr val="00554B"/>
                </a:solidFill>
              </a:defRPr>
            </a:lvl1pPr>
          </a:lstStyle>
          <a:p>
            <a:pPr lvl="0"/>
            <a:r>
              <a:rPr lang="cs-CZ" dirty="0"/>
              <a:t>Text</a:t>
            </a:r>
          </a:p>
          <a:p>
            <a:pPr lvl="0"/>
            <a:r>
              <a:rPr lang="cs-CZ" dirty="0"/>
              <a:t>2 řádky</a:t>
            </a:r>
          </a:p>
        </p:txBody>
      </p:sp>
    </p:spTree>
    <p:extLst>
      <p:ext uri="{BB962C8B-B14F-4D97-AF65-F5344CB8AC3E}">
        <p14:creationId xmlns:p14="http://schemas.microsoft.com/office/powerpoint/2010/main" val="28440745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25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obsah 2">
            <a:extLst>
              <a:ext uri="{FF2B5EF4-FFF2-40B4-BE49-F238E27FC236}">
                <a16:creationId xmlns:a16="http://schemas.microsoft.com/office/drawing/2014/main" id="{931B4DB1-3C2E-DFEE-05C6-934CD9DC5B49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468313" y="895986"/>
            <a:ext cx="3995737" cy="28127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System Font Regular"/>
              <a:buNone/>
              <a:defRPr sz="2000" b="1" i="0">
                <a:solidFill>
                  <a:srgbClr val="00554B"/>
                </a:solidFill>
              </a:defRPr>
            </a:lvl1pPr>
            <a:lvl2pPr marL="457200" indent="0" algn="l">
              <a:buNone/>
              <a:defRPr sz="2000"/>
            </a:lvl2pPr>
            <a:lvl3pPr marL="914400" indent="0" algn="l">
              <a:buNone/>
              <a:defRPr sz="2000"/>
            </a:lvl3pPr>
            <a:lvl4pPr marL="1371600" indent="0" algn="l">
              <a:buNone/>
              <a:defRPr sz="2000"/>
            </a:lvl4pPr>
            <a:lvl5pPr marL="1828800" indent="0" algn="l">
              <a:buNone/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dirty="0" err="1"/>
              <a:t>Subhealine</a:t>
            </a:r>
            <a:r>
              <a:rPr lang="cs-CZ" dirty="0"/>
              <a:t> 1 řádek</a:t>
            </a:r>
          </a:p>
        </p:txBody>
      </p:sp>
      <p:sp>
        <p:nvSpPr>
          <p:cNvPr id="5" name="Nadpis 1">
            <a:extLst>
              <a:ext uri="{FF2B5EF4-FFF2-40B4-BE49-F238E27FC236}">
                <a16:creationId xmlns:a16="http://schemas.microsoft.com/office/drawing/2014/main" id="{49F746D9-BB6C-DEB0-84EF-B7D84D606C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8313" y="414988"/>
            <a:ext cx="5394007" cy="316532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defRPr sz="2400" b="1" i="0">
                <a:solidFill>
                  <a:srgbClr val="E6215A"/>
                </a:solidFill>
                <a:latin typeface="Verdana" panose="020B0604030504040204" pitchFamily="34" charset="0"/>
              </a:defRPr>
            </a:lvl1pPr>
          </a:lstStyle>
          <a:p>
            <a:r>
              <a:rPr lang="cs-CZ" dirty="0" err="1"/>
              <a:t>Headline</a:t>
            </a:r>
            <a:r>
              <a:rPr lang="cs-CZ" dirty="0"/>
              <a:t> 1 řádek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1A4BF6F1-063A-12D2-149B-96F455A7AB4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8313" y="1296988"/>
            <a:ext cx="3995737" cy="3362325"/>
          </a:xfrm>
          <a:prstGeom prst="rect">
            <a:avLst/>
          </a:prstGeom>
        </p:spPr>
        <p:txBody>
          <a:bodyPr lIns="0" tIns="0" rIns="0" bIns="0"/>
          <a:lstStyle>
            <a:lvl1pPr marL="198900" indent="-198900">
              <a:spcBef>
                <a:spcPts val="0"/>
              </a:spcBef>
              <a:buClr>
                <a:srgbClr val="00554B"/>
              </a:buClr>
              <a:buFont typeface="System Font Regular"/>
              <a:buChar char="—"/>
              <a:defRPr sz="2000" b="0">
                <a:solidFill>
                  <a:srgbClr val="00554B"/>
                </a:solidFill>
              </a:defRPr>
            </a:lvl1pPr>
          </a:lstStyle>
          <a:p>
            <a:pPr lvl="0"/>
            <a:r>
              <a:rPr lang="cs-CZ" dirty="0"/>
              <a:t>Text odrážky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136DE297-6668-8CDE-706B-DF26C425C48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79950" y="1296988"/>
            <a:ext cx="3995738" cy="3362325"/>
          </a:xfrm>
          <a:prstGeom prst="rect">
            <a:avLst/>
          </a:prstGeom>
        </p:spPr>
        <p:txBody>
          <a:bodyPr lIns="0" tIns="0" rIns="0" bIns="0"/>
          <a:lstStyle>
            <a:lvl1pPr marL="198900" indent="-198900">
              <a:spcBef>
                <a:spcPts val="0"/>
              </a:spcBef>
              <a:buClr>
                <a:srgbClr val="00554B"/>
              </a:buClr>
              <a:buFont typeface="System Font Regular"/>
              <a:buChar char="—"/>
              <a:defRPr sz="2000" b="0">
                <a:solidFill>
                  <a:srgbClr val="00554B"/>
                </a:solidFill>
              </a:defRPr>
            </a:lvl1pPr>
          </a:lstStyle>
          <a:p>
            <a:pPr lvl="0"/>
            <a:r>
              <a:rPr lang="cs-CZ" dirty="0"/>
              <a:t>Text odrážky</a:t>
            </a: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B445B135-9C4A-7260-60F1-4FD85DD1D1F9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4679950" y="895986"/>
            <a:ext cx="3995737" cy="28127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System Font Regular"/>
              <a:buNone/>
              <a:defRPr sz="2000" b="1" i="0">
                <a:solidFill>
                  <a:srgbClr val="00554B"/>
                </a:solidFill>
              </a:defRPr>
            </a:lvl1pPr>
            <a:lvl2pPr marL="457200" indent="0" algn="l">
              <a:buNone/>
              <a:defRPr sz="2000"/>
            </a:lvl2pPr>
            <a:lvl3pPr marL="914400" indent="0" algn="l">
              <a:buNone/>
              <a:defRPr sz="2000"/>
            </a:lvl3pPr>
            <a:lvl4pPr marL="1371600" indent="0" algn="l">
              <a:buNone/>
              <a:defRPr sz="2000"/>
            </a:lvl4pPr>
            <a:lvl5pPr marL="1828800" indent="0" algn="l">
              <a:buNone/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dirty="0" err="1"/>
              <a:t>Subhealine</a:t>
            </a:r>
            <a:r>
              <a:rPr lang="cs-CZ" dirty="0"/>
              <a:t> 1 řádek</a:t>
            </a:r>
          </a:p>
        </p:txBody>
      </p:sp>
    </p:spTree>
    <p:extLst>
      <p:ext uri="{BB962C8B-B14F-4D97-AF65-F5344CB8AC3E}">
        <p14:creationId xmlns:p14="http://schemas.microsoft.com/office/powerpoint/2010/main" val="24034021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812" userDrawn="1">
          <p15:clr>
            <a:srgbClr val="FBAE40"/>
          </p15:clr>
        </p15:guide>
        <p15:guide id="3" pos="294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3">
            <a:extLst>
              <a:ext uri="{FF2B5EF4-FFF2-40B4-BE49-F238E27FC236}">
                <a16:creationId xmlns:a16="http://schemas.microsoft.com/office/drawing/2014/main" id="{40D3BF3F-FA6E-31BE-AC10-1E3919C8F100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468314" y="2679700"/>
            <a:ext cx="3995736" cy="1979613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buNone/>
              <a:defRPr sz="2000" b="0" i="0">
                <a:solidFill>
                  <a:srgbClr val="E6215A"/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z="2000" dirty="0"/>
              <a:t>foto</a:t>
            </a:r>
            <a:endParaRPr lang="cs-CZ" dirty="0"/>
          </a:p>
        </p:txBody>
      </p:sp>
      <p:sp>
        <p:nvSpPr>
          <p:cNvPr id="6" name="Zástupný symbol pro obsah 3">
            <a:extLst>
              <a:ext uri="{FF2B5EF4-FFF2-40B4-BE49-F238E27FC236}">
                <a16:creationId xmlns:a16="http://schemas.microsoft.com/office/drawing/2014/main" id="{673F1966-97F4-0F13-D545-5B5C80073455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4679951" y="2679700"/>
            <a:ext cx="3995738" cy="1979613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buNone/>
              <a:defRPr sz="2000" b="0" i="0">
                <a:solidFill>
                  <a:srgbClr val="E6215A"/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z="2000" dirty="0"/>
              <a:t>foto</a:t>
            </a:r>
            <a:endParaRPr lang="cs-CZ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7543D5B-30E2-7B24-7764-6EA943FAB3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8313" y="414988"/>
            <a:ext cx="3995737" cy="684000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defRPr sz="2400" b="1" i="0">
                <a:solidFill>
                  <a:srgbClr val="E6215A"/>
                </a:solidFill>
                <a:latin typeface="Verdana" panose="020B0604030504040204" pitchFamily="34" charset="0"/>
              </a:defRPr>
            </a:lvl1pPr>
          </a:lstStyle>
          <a:p>
            <a:r>
              <a:rPr lang="cs-CZ" dirty="0" err="1"/>
              <a:t>Headline</a:t>
            </a:r>
            <a:br>
              <a:rPr lang="cs-CZ" dirty="0"/>
            </a:br>
            <a:r>
              <a:rPr lang="cs-CZ" dirty="0"/>
              <a:t>2 řádky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DA10C0A5-79F1-0788-1869-006A710CBD7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9586" y="1310958"/>
            <a:ext cx="8186102" cy="1157922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0"/>
              </a:spcBef>
              <a:defRPr sz="2000" b="0">
                <a:solidFill>
                  <a:srgbClr val="00554B"/>
                </a:solidFill>
              </a:defRPr>
            </a:lvl1pPr>
          </a:lstStyle>
          <a:p>
            <a:pPr lvl="0"/>
            <a:r>
              <a:rPr lang="cs-CZ" dirty="0"/>
              <a:t>Text</a:t>
            </a:r>
          </a:p>
          <a:p>
            <a:pPr lvl="0"/>
            <a:r>
              <a:rPr lang="cs-CZ" dirty="0"/>
              <a:t>max</a:t>
            </a:r>
          </a:p>
          <a:p>
            <a:pPr lvl="0"/>
            <a:r>
              <a:rPr lang="cs-CZ" dirty="0"/>
              <a:t>4</a:t>
            </a:r>
          </a:p>
          <a:p>
            <a:pPr lvl="0"/>
            <a:r>
              <a:rPr lang="cs-CZ" dirty="0"/>
              <a:t>řádky</a:t>
            </a:r>
          </a:p>
        </p:txBody>
      </p:sp>
    </p:spTree>
    <p:extLst>
      <p:ext uri="{BB962C8B-B14F-4D97-AF65-F5344CB8AC3E}">
        <p14:creationId xmlns:p14="http://schemas.microsoft.com/office/powerpoint/2010/main" val="28781307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pos="2948" userDrawn="1">
          <p15:clr>
            <a:srgbClr val="FBAE40"/>
          </p15:clr>
        </p15:guide>
        <p15:guide id="5" pos="2812" userDrawn="1">
          <p15:clr>
            <a:srgbClr val="FBAE40"/>
          </p15:clr>
        </p15:guide>
        <p15:guide id="6" orient="horz" pos="1688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2.jpg"/><Relationship Id="rId5" Type="http://schemas.openxmlformats.org/officeDocument/2006/relationships/slideLayout" Target="../slideLayouts/slideLayout6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8440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b="0" i="0" kern="1200">
          <a:solidFill>
            <a:schemeClr val="bg1"/>
          </a:solidFill>
          <a:latin typeface="Kyselka Headline Hedline" pitchFamily="2" charset="77"/>
          <a:ea typeface="+mj-ea"/>
          <a:cs typeface="+mj-cs"/>
        </a:defRPr>
      </a:lvl1pPr>
    </p:titleStyle>
    <p:bodyStyle>
      <a:lvl1pPr marL="3175" indent="0" algn="l" defTabSz="59715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tabLst/>
        <a:defRPr lang="en-GB" sz="2400" b="0" i="0" kern="1200" dirty="0" smtClean="0">
          <a:solidFill>
            <a:schemeClr val="bg1"/>
          </a:solidFill>
          <a:latin typeface="+mn-lt"/>
          <a:ea typeface="+mn-ea"/>
          <a:cs typeface="+mn-cs"/>
        </a:defRPr>
      </a:lvl1pPr>
      <a:lvl2pPr marL="3175" indent="0" algn="l" defTabSz="59715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tabLst/>
        <a:defRPr lang="en-GB" sz="2400" b="1" i="0" kern="1200" dirty="0" smtClean="0">
          <a:solidFill>
            <a:schemeClr val="bg1"/>
          </a:solidFill>
          <a:latin typeface="+mn-lt"/>
          <a:ea typeface="+mn-ea"/>
          <a:cs typeface="+mn-cs"/>
        </a:defRPr>
      </a:lvl2pPr>
      <a:lvl3pPr marL="3175" indent="0" algn="l" defTabSz="59715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tabLst/>
        <a:defRPr lang="en-GB" sz="2400" b="0" i="0" kern="1200" dirty="0" smtClean="0">
          <a:solidFill>
            <a:schemeClr val="bg1"/>
          </a:solidFill>
          <a:latin typeface="+mn-lt"/>
          <a:ea typeface="+mn-ea"/>
          <a:cs typeface="+mn-cs"/>
        </a:defRPr>
      </a:lvl3pPr>
      <a:lvl4pPr marL="3175" indent="0" algn="l" defTabSz="59715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tabLst/>
        <a:defRPr lang="en-GB" sz="2400" b="0" i="0" kern="1200" dirty="0" smtClean="0">
          <a:solidFill>
            <a:schemeClr val="bg1"/>
          </a:solidFill>
          <a:latin typeface="+mn-lt"/>
          <a:ea typeface="+mn-ea"/>
          <a:cs typeface="+mn-cs"/>
        </a:defRPr>
      </a:lvl4pPr>
      <a:lvl5pPr marL="352425" indent="-342900" algn="l" defTabSz="597150" rtl="0" eaLnBrk="1" latinLnBrk="0" hangingPunct="1">
        <a:lnSpc>
          <a:spcPct val="100000"/>
        </a:lnSpc>
        <a:spcBef>
          <a:spcPts val="0"/>
        </a:spcBef>
        <a:buClr>
          <a:schemeClr val="bg1"/>
        </a:buClr>
        <a:buFont typeface="System Font Regular"/>
        <a:buChar char="—"/>
        <a:tabLst/>
        <a:defRPr lang="cs-CZ" sz="2400" b="0" i="0" kern="1200" dirty="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200" userDrawn="1">
          <p15:clr>
            <a:srgbClr val="F26B43"/>
          </p15:clr>
        </p15:guide>
        <p15:guide id="2" orient="horz" pos="305" userDrawn="1">
          <p15:clr>
            <a:srgbClr val="F26B43"/>
          </p15:clr>
        </p15:guide>
        <p15:guide id="3" pos="5465" userDrawn="1">
          <p15:clr>
            <a:srgbClr val="F26B43"/>
          </p15:clr>
        </p15:guide>
        <p15:guide id="4" orient="horz" pos="2935" userDrawn="1">
          <p15:clr>
            <a:srgbClr val="F26B43"/>
          </p15:clr>
        </p15:guide>
        <p15:guide id="5" pos="295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559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64" r:id="rId2"/>
    <p:sldLayoutId id="2147483665" r:id="rId3"/>
    <p:sldLayoutId id="2147483666" r:id="rId4"/>
    <p:sldLayoutId id="2147483659" r:id="rId5"/>
    <p:sldLayoutId id="2147483652" r:id="rId6"/>
    <p:sldLayoutId id="2147483661" r:id="rId7"/>
    <p:sldLayoutId id="2147483662" r:id="rId8"/>
    <p:sldLayoutId id="2147483667" r:id="rId9"/>
  </p:sldLayoutIdLst>
  <p:txStyles>
    <p:titleStyle>
      <a:lvl1pPr algn="l" defTabSz="914400" rtl="0" eaLnBrk="1" latinLnBrk="0" hangingPunct="1">
        <a:spcBef>
          <a:spcPct val="0"/>
        </a:spcBef>
        <a:buNone/>
        <a:defRPr sz="5100" kern="1200">
          <a:solidFill>
            <a:schemeClr val="bg1"/>
          </a:solidFill>
          <a:latin typeface="Kyselka Headline Hedline" pitchFamily="2" charset="77"/>
          <a:ea typeface="Verdana" pitchFamily="34" charset="0"/>
          <a:cs typeface="Verdana" pitchFamily="34" charset="0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Tx/>
        <a:buNone/>
        <a:defRPr sz="2400" b="0" i="0" kern="1200">
          <a:solidFill>
            <a:srgbClr val="E6215A"/>
          </a:solidFill>
          <a:latin typeface="Verdana" panose="020B0604030504040204" pitchFamily="34" charset="0"/>
          <a:ea typeface="Verdana" pitchFamily="34" charset="0"/>
          <a:cs typeface="Verdana" pitchFamily="34" charset="0"/>
        </a:defRPr>
      </a:lvl1pPr>
      <a:lvl2pPr marL="4572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b="0" i="0" kern="1200">
          <a:solidFill>
            <a:srgbClr val="00554B"/>
          </a:solidFill>
          <a:latin typeface="Verdana" panose="020B0604030504040204" pitchFamily="34" charset="0"/>
          <a:ea typeface="Verdana" pitchFamily="34" charset="0"/>
          <a:cs typeface="Verdana" pitchFamily="34" charset="0"/>
        </a:defRPr>
      </a:lvl2pPr>
      <a:lvl3pPr marL="914400" indent="0" algn="l" defTabSz="914400" rtl="0" eaLnBrk="1" latinLnBrk="0" hangingPunct="1">
        <a:spcBef>
          <a:spcPct val="20000"/>
        </a:spcBef>
        <a:buFont typeface="Arial" pitchFamily="34" charset="0"/>
        <a:buNone/>
        <a:defRPr sz="2000" b="0" i="0" kern="1200">
          <a:solidFill>
            <a:srgbClr val="00554B"/>
          </a:solidFill>
          <a:latin typeface="Verdana" panose="020B0604030504040204" pitchFamily="34" charset="0"/>
          <a:ea typeface="Verdana" pitchFamily="34" charset="0"/>
          <a:cs typeface="Verdana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Clr>
          <a:srgbClr val="00554B"/>
        </a:buClr>
        <a:buFont typeface="System Font Regular"/>
        <a:buChar char="—"/>
        <a:defRPr sz="2000" b="0" i="0" kern="1200">
          <a:solidFill>
            <a:srgbClr val="00554B"/>
          </a:solidFill>
          <a:latin typeface="Verdana" panose="020B0604030504040204" pitchFamily="34" charset="0"/>
          <a:ea typeface="Verdana" pitchFamily="34" charset="0"/>
          <a:cs typeface="Verdana" pitchFamily="34" charset="0"/>
        </a:defRPr>
      </a:lvl4pPr>
      <a:lvl5pPr marL="1828800" indent="0" algn="l" defTabSz="914400" rtl="0" eaLnBrk="1" latinLnBrk="0" hangingPunct="1">
        <a:spcBef>
          <a:spcPct val="20000"/>
        </a:spcBef>
        <a:buFont typeface="Arial" pitchFamily="34" charset="0"/>
        <a:buNone/>
        <a:defRPr sz="1600" b="0" i="0" kern="1200">
          <a:solidFill>
            <a:schemeClr val="tx1"/>
          </a:solidFill>
          <a:latin typeface="Verdana" panose="020B0604030504040204" pitchFamily="34" charset="0"/>
          <a:ea typeface="Verdana" pitchFamily="34" charset="0"/>
          <a:cs typeface="Verdana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295">
          <p15:clr>
            <a:srgbClr val="F26B43"/>
          </p15:clr>
        </p15:guide>
        <p15:guide id="3" pos="5465">
          <p15:clr>
            <a:srgbClr val="F26B43"/>
          </p15:clr>
        </p15:guide>
        <p15:guide id="4" orient="horz" pos="305">
          <p15:clr>
            <a:srgbClr val="F26B43"/>
          </p15:clr>
        </p15:guide>
        <p15:guide id="5" orient="horz" pos="2935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Text Placeholder 59">
            <a:extLst>
              <a:ext uri="{FF2B5EF4-FFF2-40B4-BE49-F238E27FC236}">
                <a16:creationId xmlns:a16="http://schemas.microsoft.com/office/drawing/2014/main" id="{0FE9C100-7D5B-A5F8-2BA6-4A7F19A71D2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dirty="0"/>
              <a:t>Odbor</a:t>
            </a:r>
          </a:p>
        </p:txBody>
      </p:sp>
      <p:sp>
        <p:nvSpPr>
          <p:cNvPr id="61" name="Text Placeholder 60">
            <a:extLst>
              <a:ext uri="{FF2B5EF4-FFF2-40B4-BE49-F238E27FC236}">
                <a16:creationId xmlns:a16="http://schemas.microsoft.com/office/drawing/2014/main" id="{9AB97706-7943-7361-D67A-FBC9B77C871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cs-CZ" dirty="0"/>
              <a:t>výstavby</a:t>
            </a:r>
          </a:p>
        </p:txBody>
      </p:sp>
      <p:sp>
        <p:nvSpPr>
          <p:cNvPr id="62" name="Text Placeholder 61">
            <a:extLst>
              <a:ext uri="{FF2B5EF4-FFF2-40B4-BE49-F238E27FC236}">
                <a16:creationId xmlns:a16="http://schemas.microsoft.com/office/drawing/2014/main" id="{E4A1E118-AFE9-6CF3-571C-02956D6CB00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cs-CZ" dirty="0"/>
              <a:t>a rozvoje</a:t>
            </a:r>
          </a:p>
        </p:txBody>
      </p:sp>
      <p:sp>
        <p:nvSpPr>
          <p:cNvPr id="63" name="Text Placeholder 62">
            <a:extLst>
              <a:ext uri="{FF2B5EF4-FFF2-40B4-BE49-F238E27FC236}">
                <a16:creationId xmlns:a16="http://schemas.microsoft.com/office/drawing/2014/main" id="{2B3BC6DC-B6F8-CC29-9EC7-4591EADC7AA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města</a:t>
            </a:r>
          </a:p>
        </p:txBody>
      </p:sp>
      <p:sp>
        <p:nvSpPr>
          <p:cNvPr id="65" name="Text Placeholder 64">
            <a:extLst>
              <a:ext uri="{FF2B5EF4-FFF2-40B4-BE49-F238E27FC236}">
                <a16:creationId xmlns:a16="http://schemas.microsoft.com/office/drawing/2014/main" id="{4417F2B2-7E3F-D1FD-2734-9638201A7D2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cs-CZ" dirty="0"/>
              <a:t>Mgr. Vojtěch Marvan</a:t>
            </a:r>
          </a:p>
        </p:txBody>
      </p:sp>
      <p:sp>
        <p:nvSpPr>
          <p:cNvPr id="66" name="Text Placeholder 65">
            <a:extLst>
              <a:ext uri="{FF2B5EF4-FFF2-40B4-BE49-F238E27FC236}">
                <a16:creationId xmlns:a16="http://schemas.microsoft.com/office/drawing/2014/main" id="{047E998F-7CF5-9165-F522-02AE023A8CD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cs-CZ" dirty="0"/>
              <a:t>radní pro investice</a:t>
            </a:r>
          </a:p>
        </p:txBody>
      </p:sp>
    </p:spTree>
    <p:extLst>
      <p:ext uri="{BB962C8B-B14F-4D97-AF65-F5344CB8AC3E}">
        <p14:creationId xmlns:p14="http://schemas.microsoft.com/office/powerpoint/2010/main" val="38746735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Text Placeholder 59">
            <a:extLst>
              <a:ext uri="{FF2B5EF4-FFF2-40B4-BE49-F238E27FC236}">
                <a16:creationId xmlns:a16="http://schemas.microsoft.com/office/drawing/2014/main" id="{0FE9C100-7D5B-A5F8-2BA6-4A7F19A71D2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dirty="0"/>
              <a:t>Odbor</a:t>
            </a:r>
          </a:p>
        </p:txBody>
      </p:sp>
      <p:sp>
        <p:nvSpPr>
          <p:cNvPr id="61" name="Text Placeholder 60">
            <a:extLst>
              <a:ext uri="{FF2B5EF4-FFF2-40B4-BE49-F238E27FC236}">
                <a16:creationId xmlns:a16="http://schemas.microsoft.com/office/drawing/2014/main" id="{9AB97706-7943-7361-D67A-FBC9B77C871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cs-CZ" dirty="0"/>
              <a:t>komunikace</a:t>
            </a:r>
          </a:p>
        </p:txBody>
      </p:sp>
      <p:sp>
        <p:nvSpPr>
          <p:cNvPr id="62" name="Text Placeholder 61">
            <a:extLst>
              <a:ext uri="{FF2B5EF4-FFF2-40B4-BE49-F238E27FC236}">
                <a16:creationId xmlns:a16="http://schemas.microsoft.com/office/drawing/2014/main" id="{E4A1E118-AFE9-6CF3-571C-02956D6CB00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cs-CZ" dirty="0"/>
              <a:t>a cestovního</a:t>
            </a:r>
          </a:p>
        </p:txBody>
      </p:sp>
      <p:sp>
        <p:nvSpPr>
          <p:cNvPr id="63" name="Text Placeholder 62">
            <a:extLst>
              <a:ext uri="{FF2B5EF4-FFF2-40B4-BE49-F238E27FC236}">
                <a16:creationId xmlns:a16="http://schemas.microsoft.com/office/drawing/2014/main" id="{2B3BC6DC-B6F8-CC29-9EC7-4591EADC7AA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ruchu</a:t>
            </a:r>
          </a:p>
        </p:txBody>
      </p:sp>
      <p:sp>
        <p:nvSpPr>
          <p:cNvPr id="65" name="Text Placeholder 64">
            <a:extLst>
              <a:ext uri="{FF2B5EF4-FFF2-40B4-BE49-F238E27FC236}">
                <a16:creationId xmlns:a16="http://schemas.microsoft.com/office/drawing/2014/main" id="{4417F2B2-7E3F-D1FD-2734-9638201A7D2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cs-CZ" dirty="0"/>
              <a:t>Mgr. Vojtěch Marvan</a:t>
            </a:r>
          </a:p>
        </p:txBody>
      </p:sp>
      <p:sp>
        <p:nvSpPr>
          <p:cNvPr id="66" name="Text Placeholder 65">
            <a:extLst>
              <a:ext uri="{FF2B5EF4-FFF2-40B4-BE49-F238E27FC236}">
                <a16:creationId xmlns:a16="http://schemas.microsoft.com/office/drawing/2014/main" id="{047E998F-7CF5-9165-F522-02AE023A8CD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cs-CZ" dirty="0"/>
              <a:t>radní pro komunikaci a cestovní ruch</a:t>
            </a:r>
          </a:p>
        </p:txBody>
      </p:sp>
    </p:spTree>
    <p:extLst>
      <p:ext uri="{BB962C8B-B14F-4D97-AF65-F5344CB8AC3E}">
        <p14:creationId xmlns:p14="http://schemas.microsoft.com/office/powerpoint/2010/main" val="6412768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F5E0765-8314-2AA2-F553-D19FB9EC6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414988"/>
            <a:ext cx="4009558" cy="684000"/>
          </a:xfrm>
        </p:spPr>
        <p:txBody>
          <a:bodyPr/>
          <a:lstStyle/>
          <a:p>
            <a:r>
              <a:rPr lang="cs-CZ" dirty="0"/>
              <a:t>Společně pro Klášterec</a:t>
            </a:r>
            <a:br>
              <a:rPr lang="cs-CZ" dirty="0"/>
            </a:br>
            <a:r>
              <a:rPr lang="cs-CZ" dirty="0"/>
              <a:t>do 30.09.2025</a:t>
            </a:r>
          </a:p>
        </p:txBody>
      </p:sp>
      <p:pic>
        <p:nvPicPr>
          <p:cNvPr id="3" name="Obrázek 2" descr="Obsah obrázku text, Písmo, vizitka, snímek obrazovky&#10;&#10;Obsah generovaný pomocí AI může být nesprávný.">
            <a:extLst>
              <a:ext uri="{FF2B5EF4-FFF2-40B4-BE49-F238E27FC236}">
                <a16:creationId xmlns:a16="http://schemas.microsoft.com/office/drawing/2014/main" id="{3257CF2D-A1A1-D838-4D36-78390CF6B2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6406" y="1039311"/>
            <a:ext cx="5056094" cy="3665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9524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E153D81-6029-2B8A-25A1-E6F22D166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414988"/>
            <a:ext cx="7142722" cy="316532"/>
          </a:xfrm>
        </p:spPr>
        <p:txBody>
          <a:bodyPr/>
          <a:lstStyle/>
          <a:p>
            <a:r>
              <a:rPr lang="cs-CZ" dirty="0"/>
              <a:t>Pozvánka do Galerie Kryt</a:t>
            </a:r>
          </a:p>
        </p:txBody>
      </p:sp>
      <p:pic>
        <p:nvPicPr>
          <p:cNvPr id="13" name="Obrázek 12" descr="Obsah obrázku text, grafický design, kniha, Leták&#10;&#10;Obsah generovaný pomocí AI může být nesprávný.">
            <a:extLst>
              <a:ext uri="{FF2B5EF4-FFF2-40B4-BE49-F238E27FC236}">
                <a16:creationId xmlns:a16="http://schemas.microsoft.com/office/drawing/2014/main" id="{4DB85584-E31E-CE09-4FB7-882F5969109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13" y="1035424"/>
            <a:ext cx="2476998" cy="3502958"/>
          </a:xfrm>
          <a:prstGeom prst="rect">
            <a:avLst/>
          </a:prstGeom>
        </p:spPr>
      </p:pic>
      <p:pic>
        <p:nvPicPr>
          <p:cNvPr id="15" name="Obrázek 14" descr="Obsah obrázku text, plakát, maják, snímek obrazovky&#10;&#10;Obsah generovaný pomocí AI může být nesprávný.">
            <a:extLst>
              <a:ext uri="{FF2B5EF4-FFF2-40B4-BE49-F238E27FC236}">
                <a16:creationId xmlns:a16="http://schemas.microsoft.com/office/drawing/2014/main" id="{8AEDCF30-E7E1-7A14-EA60-8D60917D73B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8803" y="1035424"/>
            <a:ext cx="2476884" cy="3502800"/>
          </a:xfrm>
          <a:prstGeom prst="rect">
            <a:avLst/>
          </a:prstGeom>
        </p:spPr>
      </p:pic>
      <p:pic>
        <p:nvPicPr>
          <p:cNvPr id="19" name="Obrázek 18" descr="Obsah obrázku text, plakát, grafický design, Tisk&#10;&#10;Obsah generovaný pomocí AI může být nesprávný.">
            <a:extLst>
              <a:ext uri="{FF2B5EF4-FFF2-40B4-BE49-F238E27FC236}">
                <a16:creationId xmlns:a16="http://schemas.microsoft.com/office/drawing/2014/main" id="{469367F7-3A10-8DBA-1A8B-A562AF00D41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3557" y="1035424"/>
            <a:ext cx="2476886" cy="350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8810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9AA49C50-460C-A7B6-A00F-AF86BBD1B9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Hasiči 150</a:t>
            </a:r>
            <a:br>
              <a:rPr lang="cs-CZ" dirty="0"/>
            </a:br>
            <a:r>
              <a:rPr lang="cs-CZ" dirty="0"/>
              <a:t>Publikace a film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4E08114-70F5-7070-5CA2-EB68B0C1649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cs-CZ" dirty="0"/>
              <a:t>07.10.2025 od 19:00 v kině Egerie</a:t>
            </a:r>
          </a:p>
          <a:p>
            <a:r>
              <a:rPr lang="cs-CZ" dirty="0"/>
              <a:t>Projekce filmu a křest publikace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BD873E51-E619-DE78-7794-171EC7BF16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312" y="2093651"/>
            <a:ext cx="2568387" cy="2565661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C7DFD6EE-34BF-DF31-5160-DB1E4B8CA7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4663" y="2092512"/>
            <a:ext cx="2555947" cy="2566800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8B63DF64-C4F9-2BB1-1965-2DF3BB1B53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8574" y="2092512"/>
            <a:ext cx="2327775" cy="25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1257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Text Placeholder 59">
            <a:extLst>
              <a:ext uri="{FF2B5EF4-FFF2-40B4-BE49-F238E27FC236}">
                <a16:creationId xmlns:a16="http://schemas.microsoft.com/office/drawing/2014/main" id="{0FE9C100-7D5B-A5F8-2BA6-4A7F19A71D2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dirty="0"/>
              <a:t>Odbor</a:t>
            </a:r>
          </a:p>
        </p:txBody>
      </p:sp>
      <p:sp>
        <p:nvSpPr>
          <p:cNvPr id="61" name="Text Placeholder 60">
            <a:extLst>
              <a:ext uri="{FF2B5EF4-FFF2-40B4-BE49-F238E27FC236}">
                <a16:creationId xmlns:a16="http://schemas.microsoft.com/office/drawing/2014/main" id="{9AB97706-7943-7361-D67A-FBC9B77C871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cs-CZ" dirty="0"/>
              <a:t>finanční</a:t>
            </a:r>
          </a:p>
        </p:txBody>
      </p:sp>
      <p:sp>
        <p:nvSpPr>
          <p:cNvPr id="65" name="Text Placeholder 64">
            <a:extLst>
              <a:ext uri="{FF2B5EF4-FFF2-40B4-BE49-F238E27FC236}">
                <a16:creationId xmlns:a16="http://schemas.microsoft.com/office/drawing/2014/main" id="{4417F2B2-7E3F-D1FD-2734-9638201A7D2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cs-CZ" dirty="0"/>
              <a:t>Ing. Jiří </a:t>
            </a:r>
            <a:r>
              <a:rPr lang="cs-CZ" dirty="0" err="1"/>
              <a:t>Mudroňka</a:t>
            </a:r>
            <a:endParaRPr lang="cs-CZ" dirty="0"/>
          </a:p>
        </p:txBody>
      </p:sp>
      <p:sp>
        <p:nvSpPr>
          <p:cNvPr id="66" name="Text Placeholder 65">
            <a:extLst>
              <a:ext uri="{FF2B5EF4-FFF2-40B4-BE49-F238E27FC236}">
                <a16:creationId xmlns:a16="http://schemas.microsoft.com/office/drawing/2014/main" id="{047E998F-7CF5-9165-F522-02AE023A8CD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cs-CZ" dirty="0"/>
              <a:t>radní pro ekonomiku</a:t>
            </a:r>
          </a:p>
        </p:txBody>
      </p:sp>
    </p:spTree>
    <p:extLst>
      <p:ext uri="{BB962C8B-B14F-4D97-AF65-F5344CB8AC3E}">
        <p14:creationId xmlns:p14="http://schemas.microsoft.com/office/powerpoint/2010/main" val="25916060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489655D-0043-8EB0-934A-09D990727E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Rozbor hospodaření</a:t>
            </a:r>
            <a:br>
              <a:rPr lang="cs-CZ" dirty="0"/>
            </a:br>
            <a:r>
              <a:rPr lang="cs-CZ" dirty="0"/>
              <a:t>k 31.08.2025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A3F15C8-5BEC-682C-857B-D2841F8F2CA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cs-CZ" dirty="0"/>
              <a:t>Text</a:t>
            </a:r>
          </a:p>
          <a:p>
            <a:r>
              <a:rPr lang="cs-CZ" dirty="0"/>
              <a:t>Max dva řádky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1F0538C-20BF-C55B-F78B-A82028F8183C}"/>
              </a:ext>
            </a:extLst>
          </p:cNvPr>
          <p:cNvSpPr>
            <a:spLocks noGrp="1"/>
          </p:cNvSpPr>
          <p:nvPr>
            <p:ph sz="half" idx="10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2ADE8C91-6E24-C117-B728-B7349670B7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312" y="1310958"/>
            <a:ext cx="7943850" cy="293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225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Text Placeholder 59">
            <a:extLst>
              <a:ext uri="{FF2B5EF4-FFF2-40B4-BE49-F238E27FC236}">
                <a16:creationId xmlns:a16="http://schemas.microsoft.com/office/drawing/2014/main" id="{0FE9C100-7D5B-A5F8-2BA6-4A7F19A71D2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dirty="0"/>
              <a:t>Odbor správy</a:t>
            </a:r>
          </a:p>
        </p:txBody>
      </p:sp>
      <p:sp>
        <p:nvSpPr>
          <p:cNvPr id="61" name="Text Placeholder 60">
            <a:extLst>
              <a:ext uri="{FF2B5EF4-FFF2-40B4-BE49-F238E27FC236}">
                <a16:creationId xmlns:a16="http://schemas.microsoft.com/office/drawing/2014/main" id="{9AB97706-7943-7361-D67A-FBC9B77C871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cs-CZ" dirty="0"/>
              <a:t>majetku</a:t>
            </a:r>
          </a:p>
        </p:txBody>
      </p:sp>
      <p:sp>
        <p:nvSpPr>
          <p:cNvPr id="62" name="Text Placeholder 61">
            <a:extLst>
              <a:ext uri="{FF2B5EF4-FFF2-40B4-BE49-F238E27FC236}">
                <a16:creationId xmlns:a16="http://schemas.microsoft.com/office/drawing/2014/main" id="{E4A1E118-AFE9-6CF3-571C-02956D6CB00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cs-CZ" dirty="0"/>
              <a:t>a bytového</a:t>
            </a:r>
          </a:p>
        </p:txBody>
      </p:sp>
      <p:sp>
        <p:nvSpPr>
          <p:cNvPr id="63" name="Text Placeholder 62">
            <a:extLst>
              <a:ext uri="{FF2B5EF4-FFF2-40B4-BE49-F238E27FC236}">
                <a16:creationId xmlns:a16="http://schemas.microsoft.com/office/drawing/2014/main" id="{2B3BC6DC-B6F8-CC29-9EC7-4591EADC7AA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fondu</a:t>
            </a:r>
          </a:p>
        </p:txBody>
      </p:sp>
      <p:sp>
        <p:nvSpPr>
          <p:cNvPr id="65" name="Text Placeholder 64">
            <a:extLst>
              <a:ext uri="{FF2B5EF4-FFF2-40B4-BE49-F238E27FC236}">
                <a16:creationId xmlns:a16="http://schemas.microsoft.com/office/drawing/2014/main" id="{4417F2B2-7E3F-D1FD-2734-9638201A7D2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cs-CZ" dirty="0"/>
              <a:t>Mgr. Pavla Zemančíková</a:t>
            </a:r>
          </a:p>
        </p:txBody>
      </p:sp>
      <p:sp>
        <p:nvSpPr>
          <p:cNvPr id="66" name="Text Placeholder 65">
            <a:extLst>
              <a:ext uri="{FF2B5EF4-FFF2-40B4-BE49-F238E27FC236}">
                <a16:creationId xmlns:a16="http://schemas.microsoft.com/office/drawing/2014/main" id="{047E998F-7CF5-9165-F522-02AE023A8CD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cs-CZ" dirty="0"/>
              <a:t>radní pro správu majetku</a:t>
            </a:r>
          </a:p>
        </p:txBody>
      </p:sp>
    </p:spTree>
    <p:extLst>
      <p:ext uri="{BB962C8B-B14F-4D97-AF65-F5344CB8AC3E}">
        <p14:creationId xmlns:p14="http://schemas.microsoft.com/office/powerpoint/2010/main" val="36586499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5DEFC1-6B3D-589C-2C4C-E3D68E1A46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856FAF83-823D-46EE-664D-EF58DE3E9C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2" y="414988"/>
            <a:ext cx="7400341" cy="607696"/>
          </a:xfrm>
        </p:spPr>
        <p:txBody>
          <a:bodyPr anchor="t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cs-CZ" dirty="0"/>
              <a:t>Pronájem bytu </a:t>
            </a:r>
            <a:br>
              <a:rPr lang="cs-CZ"/>
            </a:br>
            <a:r>
              <a:rPr lang="cs-CZ"/>
              <a:t>Královéhradecká </a:t>
            </a:r>
            <a:r>
              <a:rPr lang="cs-CZ" dirty="0"/>
              <a:t>420/33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BA780CC-CF0B-17AE-57A3-2D7DF1A4F9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72988" y="1163782"/>
            <a:ext cx="8186102" cy="147828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cs-CZ" sz="1400" dirty="0"/>
              <a:t>- 0+1 - garsonka (výměra 19,44 m</a:t>
            </a:r>
            <a:r>
              <a:rPr lang="cs-CZ" sz="1400" baseline="30000" dirty="0"/>
              <a:t>2</a:t>
            </a:r>
            <a:r>
              <a:rPr lang="cs-CZ" sz="1400" dirty="0"/>
              <a:t>)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cs-CZ" sz="1400" dirty="0"/>
              <a:t>- kauce ve výši 5.000 Kč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cs-CZ" sz="1400" dirty="0"/>
              <a:t>- m</a:t>
            </a:r>
            <a:r>
              <a:rPr lang="cs-CZ" sz="1400" dirty="0">
                <a:cs typeface="Times New Roman" panose="02020603050405020304" pitchFamily="18" charset="0"/>
              </a:rPr>
              <a:t>inimální výše nabídkové ceny nájemného </a:t>
            </a:r>
            <a:r>
              <a:rPr lang="cs-CZ" sz="1400" dirty="0"/>
              <a:t>1.205 Kč/měsíc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cs-CZ" sz="1400" dirty="0"/>
              <a:t>- nabídky do 01.10.2025 do 12.00 hod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70B3B253-8CC5-B949-3D4A-1D8BE92F204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2170" y="2285997"/>
            <a:ext cx="2794251" cy="2491077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EC750039-7CA7-39C1-9167-CA27232B38E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11011" y="2285998"/>
            <a:ext cx="2548079" cy="2491077"/>
          </a:xfrm>
          <a:prstGeom prst="rect">
            <a:avLst/>
          </a:prstGeom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04AE5AE3-113C-95EB-0905-50A7483BE95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36" b="15036"/>
          <a:stretch/>
        </p:blipFill>
        <p:spPr>
          <a:xfrm>
            <a:off x="450753" y="2285997"/>
            <a:ext cx="2676827" cy="249107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319058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F5E0765-8314-2AA2-F553-D19FB9EC6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414988"/>
            <a:ext cx="7251078" cy="439777"/>
          </a:xfrm>
        </p:spPr>
        <p:txBody>
          <a:bodyPr/>
          <a:lstStyle/>
          <a:p>
            <a:r>
              <a:rPr lang="cs-CZ" dirty="0"/>
              <a:t>ZS Sadová 528, pavilon C - oprava chodby</a:t>
            </a:r>
          </a:p>
        </p:txBody>
      </p:sp>
      <p:pic>
        <p:nvPicPr>
          <p:cNvPr id="10" name="Obrázek 9" descr="Obsah obrázku interiér, zeď, Podlahová krytina, podlaha&#10;&#10;Obsah generovaný pomocí AI může být nesprávný.">
            <a:extLst>
              <a:ext uri="{FF2B5EF4-FFF2-40B4-BE49-F238E27FC236}">
                <a16:creationId xmlns:a16="http://schemas.microsoft.com/office/drawing/2014/main" id="{3882795C-EB3D-A05A-AB08-591FECD16D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927652"/>
            <a:ext cx="3246783" cy="3827429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4FA66C6F-5B43-9F59-2ED4-01D78BC8DDD9}"/>
              </a:ext>
            </a:extLst>
          </p:cNvPr>
          <p:cNvSpPr txBox="1"/>
          <p:nvPr/>
        </p:nvSpPr>
        <p:spPr>
          <a:xfrm>
            <a:off x="468313" y="854766"/>
            <a:ext cx="3633235" cy="312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cs-CZ" sz="2000" dirty="0">
                <a:solidFill>
                  <a:srgbClr val="00554B"/>
                </a:solidFill>
              </a:rPr>
              <a:t>Klášterecká kyselka, s.r.o. (stavební práce)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cs-CZ" sz="2000" dirty="0">
              <a:solidFill>
                <a:srgbClr val="00554B"/>
              </a:solidFill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cs-CZ" sz="2000" dirty="0">
                <a:solidFill>
                  <a:srgbClr val="00554B"/>
                </a:solidFill>
              </a:rPr>
              <a:t>František </a:t>
            </a:r>
            <a:r>
              <a:rPr lang="cs-CZ" sz="2000" dirty="0" err="1">
                <a:solidFill>
                  <a:srgbClr val="00554B"/>
                </a:solidFill>
              </a:rPr>
              <a:t>Šlosr</a:t>
            </a:r>
            <a:endParaRPr lang="cs-CZ" sz="2000" dirty="0">
              <a:solidFill>
                <a:srgbClr val="00554B"/>
              </a:solidFill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cs-CZ" sz="2000" dirty="0">
                <a:solidFill>
                  <a:srgbClr val="00554B"/>
                </a:solidFill>
              </a:rPr>
              <a:t>(podlaha + pokládka PVC)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cs-CZ" sz="2000" dirty="0">
              <a:solidFill>
                <a:srgbClr val="00554B"/>
              </a:solidFill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cs-CZ" sz="2000" dirty="0">
              <a:solidFill>
                <a:srgbClr val="00554B"/>
              </a:solidFill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cs-CZ" sz="2000" dirty="0">
              <a:solidFill>
                <a:srgbClr val="00554B"/>
              </a:solidFill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cs-CZ" sz="2000" dirty="0">
                <a:solidFill>
                  <a:srgbClr val="00554B"/>
                </a:solidFill>
              </a:rPr>
              <a:t>248.647 Kč vč. DPH</a:t>
            </a:r>
          </a:p>
        </p:txBody>
      </p:sp>
    </p:spTree>
    <p:extLst>
      <p:ext uri="{BB962C8B-B14F-4D97-AF65-F5344CB8AC3E}">
        <p14:creationId xmlns:p14="http://schemas.microsoft.com/office/powerpoint/2010/main" val="4462490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BC8DFA5C-B62F-96C7-A3B0-D6E4C8FCB81E}"/>
              </a:ext>
            </a:extLst>
          </p:cNvPr>
          <p:cNvSpPr>
            <a:spLocks noGrp="1"/>
          </p:cNvSpPr>
          <p:nvPr>
            <p:ph sz="half" idx="10"/>
          </p:nvPr>
        </p:nvSpPr>
        <p:spPr/>
        <p:txBody>
          <a:bodyPr/>
          <a:lstStyle/>
          <a:p>
            <a:r>
              <a:rPr lang="cs-CZ" dirty="0"/>
              <a:t>Popis objektu</a:t>
            </a:r>
          </a:p>
          <a:p>
            <a:endParaRPr lang="cs-CZ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ECBB8FCF-B7B7-E5D3-D51B-40C908F024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414988"/>
            <a:ext cx="6729123" cy="316532"/>
          </a:xfrm>
        </p:spPr>
        <p:txBody>
          <a:bodyPr/>
          <a:lstStyle/>
          <a:p>
            <a:r>
              <a:rPr lang="cs-CZ" dirty="0"/>
              <a:t>Spekulativní hala – Průmyslová 4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6DDBA48E-3F89-D4C5-A99B-116CEBB2FAE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cs-CZ" sz="1800" dirty="0"/>
              <a:t>výrobní hala o celkové výměře 1.518 m</a:t>
            </a:r>
            <a:r>
              <a:rPr lang="cs-CZ" sz="1800" baseline="30000" dirty="0"/>
              <a:t>2</a:t>
            </a:r>
          </a:p>
          <a:p>
            <a:r>
              <a:rPr lang="cs-CZ" sz="1800" dirty="0"/>
              <a:t>administrativní část o výměře 466 m</a:t>
            </a:r>
            <a:r>
              <a:rPr lang="cs-CZ" sz="1800" baseline="30000" dirty="0"/>
              <a:t>2</a:t>
            </a:r>
            <a:r>
              <a:rPr lang="cs-CZ" sz="1800" dirty="0"/>
              <a:t> (5 kanceláří, zasedací místnost, 2 šatny, sociální zařízení, úklidová místnost, jídelna s kuchyňkou, archiv)</a:t>
            </a:r>
          </a:p>
          <a:p>
            <a:r>
              <a:rPr lang="cs-CZ" sz="1800" dirty="0"/>
              <a:t>rozvodna a výměníková stanice</a:t>
            </a:r>
          </a:p>
          <a:p>
            <a:r>
              <a:rPr lang="cs-CZ" sz="1800" dirty="0"/>
              <a:t>nájemné pro rok 2026 je stanoveno na 958 Kč/m</a:t>
            </a:r>
            <a:r>
              <a:rPr lang="cs-CZ" sz="1800" baseline="30000" dirty="0"/>
              <a:t>2</a:t>
            </a:r>
            <a:r>
              <a:rPr lang="cs-CZ" sz="1800" dirty="0"/>
              <a:t>/rok, tj. 1.454.694 Kč/rok + zálohy za služby</a:t>
            </a:r>
            <a:endParaRPr lang="cs-CZ" sz="1800" baseline="30000" dirty="0"/>
          </a:p>
          <a:p>
            <a:r>
              <a:rPr lang="cs-CZ" sz="1800" dirty="0"/>
              <a:t> k dispozici od 01.01.2026 </a:t>
            </a:r>
          </a:p>
          <a:p>
            <a:endParaRPr lang="cs-CZ" dirty="0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D65AE977-6920-3142-7214-9D639509487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0409C8D0-99E7-99DF-B573-9ED7CD8B75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9950" y="1296988"/>
            <a:ext cx="4003172" cy="3362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979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F5E0765-8314-2AA2-F553-D19FB9EC6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414988"/>
            <a:ext cx="7515102" cy="684000"/>
          </a:xfrm>
        </p:spPr>
        <p:txBody>
          <a:bodyPr/>
          <a:lstStyle/>
          <a:p>
            <a:r>
              <a:rPr lang="cs-CZ" dirty="0"/>
              <a:t>ŠKOLSKÁ ZAŘÍZENÍ 2025</a:t>
            </a:r>
          </a:p>
        </p:txBody>
      </p:sp>
      <p:pic>
        <p:nvPicPr>
          <p:cNvPr id="4" name="Obrázek 3" descr="Obsah obrázku venku, obloha, okno, Pozemní vozidlo&#10;&#10;Obsah generovaný pomocí AI může být nesprávný.">
            <a:extLst>
              <a:ext uri="{FF2B5EF4-FFF2-40B4-BE49-F238E27FC236}">
                <a16:creationId xmlns:a16="http://schemas.microsoft.com/office/drawing/2014/main" id="{E9D66090-64EE-74BA-93B7-1823F5EC409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91" r="4424"/>
          <a:stretch>
            <a:fillRect/>
          </a:stretch>
        </p:blipFill>
        <p:spPr>
          <a:xfrm>
            <a:off x="468312" y="1131975"/>
            <a:ext cx="3514239" cy="3596537"/>
          </a:xfrm>
          <a:prstGeom prst="rect">
            <a:avLst/>
          </a:prstGeom>
        </p:spPr>
      </p:pic>
      <p:pic>
        <p:nvPicPr>
          <p:cNvPr id="8" name="Obrázek 7" descr="Obsah obrázku venku, obloha, mrak, budova&#10;&#10;Obsah generovaný pomocí AI může být nesprávný.">
            <a:extLst>
              <a:ext uri="{FF2B5EF4-FFF2-40B4-BE49-F238E27FC236}">
                <a16:creationId xmlns:a16="http://schemas.microsoft.com/office/drawing/2014/main" id="{81E18701-2D02-92E8-1E9A-A6BA671D13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0"/>
          <a:stretch>
            <a:fillRect/>
          </a:stretch>
        </p:blipFill>
        <p:spPr>
          <a:xfrm>
            <a:off x="4092677" y="1128512"/>
            <a:ext cx="458301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9604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Text Placeholder 59">
            <a:extLst>
              <a:ext uri="{FF2B5EF4-FFF2-40B4-BE49-F238E27FC236}">
                <a16:creationId xmlns:a16="http://schemas.microsoft.com/office/drawing/2014/main" id="{0FE9C100-7D5B-A5F8-2BA6-4A7F19A71D2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dirty="0"/>
              <a:t>Odbor</a:t>
            </a:r>
          </a:p>
        </p:txBody>
      </p:sp>
      <p:sp>
        <p:nvSpPr>
          <p:cNvPr id="61" name="Text Placeholder 60">
            <a:extLst>
              <a:ext uri="{FF2B5EF4-FFF2-40B4-BE49-F238E27FC236}">
                <a16:creationId xmlns:a16="http://schemas.microsoft.com/office/drawing/2014/main" id="{9AB97706-7943-7361-D67A-FBC9B77C871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cs-CZ" dirty="0"/>
              <a:t>sociálních</a:t>
            </a:r>
          </a:p>
        </p:txBody>
      </p:sp>
      <p:sp>
        <p:nvSpPr>
          <p:cNvPr id="62" name="Text Placeholder 61">
            <a:extLst>
              <a:ext uri="{FF2B5EF4-FFF2-40B4-BE49-F238E27FC236}">
                <a16:creationId xmlns:a16="http://schemas.microsoft.com/office/drawing/2014/main" id="{E4A1E118-AFE9-6CF3-571C-02956D6CB00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cs-CZ" dirty="0"/>
              <a:t>věcí, školství</a:t>
            </a:r>
          </a:p>
        </p:txBody>
      </p:sp>
      <p:sp>
        <p:nvSpPr>
          <p:cNvPr id="63" name="Text Placeholder 62">
            <a:extLst>
              <a:ext uri="{FF2B5EF4-FFF2-40B4-BE49-F238E27FC236}">
                <a16:creationId xmlns:a16="http://schemas.microsoft.com/office/drawing/2014/main" id="{2B3BC6DC-B6F8-CC29-9EC7-4591EADC7AA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a sportu</a:t>
            </a:r>
          </a:p>
        </p:txBody>
      </p:sp>
      <p:sp>
        <p:nvSpPr>
          <p:cNvPr id="65" name="Text Placeholder 64">
            <a:extLst>
              <a:ext uri="{FF2B5EF4-FFF2-40B4-BE49-F238E27FC236}">
                <a16:creationId xmlns:a16="http://schemas.microsoft.com/office/drawing/2014/main" id="{4417F2B2-7E3F-D1FD-2734-9638201A7D2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cs-CZ" dirty="0"/>
              <a:t>Mgr. Pavla Zemančíková</a:t>
            </a:r>
          </a:p>
        </p:txBody>
      </p:sp>
      <p:sp>
        <p:nvSpPr>
          <p:cNvPr id="66" name="Text Placeholder 65">
            <a:extLst>
              <a:ext uri="{FF2B5EF4-FFF2-40B4-BE49-F238E27FC236}">
                <a16:creationId xmlns:a16="http://schemas.microsoft.com/office/drawing/2014/main" id="{047E998F-7CF5-9165-F522-02AE023A8CD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cs-CZ" dirty="0"/>
              <a:t>radní pro školství</a:t>
            </a:r>
          </a:p>
        </p:txBody>
      </p:sp>
    </p:spTree>
    <p:extLst>
      <p:ext uri="{BB962C8B-B14F-4D97-AF65-F5344CB8AC3E}">
        <p14:creationId xmlns:p14="http://schemas.microsoft.com/office/powerpoint/2010/main" val="15187752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E153D81-6029-2B8A-25A1-E6F22D166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4" y="414987"/>
            <a:ext cx="6445958" cy="480999"/>
          </a:xfrm>
        </p:spPr>
        <p:txBody>
          <a:bodyPr/>
          <a:lstStyle/>
          <a:p>
            <a:r>
              <a:rPr lang="cs-CZ" dirty="0"/>
              <a:t>Střední škola a základní škola Klášterec nad Ohří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CCE4805-BD18-0FAB-A3B6-969D74C1637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8313" y="1296988"/>
            <a:ext cx="4469447" cy="3362325"/>
          </a:xfrm>
        </p:spPr>
        <p:txBody>
          <a:bodyPr/>
          <a:lstStyle/>
          <a:p>
            <a:pPr marL="0" indent="0">
              <a:buNone/>
            </a:pPr>
            <a:r>
              <a:rPr lang="cs-CZ" b="1" dirty="0"/>
              <a:t>Základní škola v </a:t>
            </a:r>
            <a:r>
              <a:rPr lang="cs-CZ" b="1" dirty="0" err="1"/>
              <a:t>Petlérské</a:t>
            </a:r>
            <a:r>
              <a:rPr lang="cs-CZ" b="1" dirty="0"/>
              <a:t> ulici</a:t>
            </a:r>
            <a:r>
              <a:rPr lang="cs-CZ" dirty="0"/>
              <a:t> změnila název i logo</a:t>
            </a:r>
          </a:p>
          <a:p>
            <a:pPr marL="266700" indent="-266700">
              <a:buNone/>
            </a:pPr>
            <a:endParaRPr lang="cs-CZ" dirty="0"/>
          </a:p>
          <a:p>
            <a:pPr marL="182563" indent="-182563">
              <a:buNone/>
            </a:pPr>
            <a:r>
              <a:rPr lang="cs-CZ" dirty="0"/>
              <a:t>- rozhodnutí MŠMT, změna promítnuta od 01.09.2025 v rejstříku škol</a:t>
            </a:r>
          </a:p>
        </p:txBody>
      </p:sp>
      <p:pic>
        <p:nvPicPr>
          <p:cNvPr id="3" name="Obrázek 2" descr="Obsah obrázku text, Písmo, rukopis, dopis&#10;&#10;Obsah generovaný pomocí AI může být nesprávný.">
            <a:extLst>
              <a:ext uri="{FF2B5EF4-FFF2-40B4-BE49-F238E27FC236}">
                <a16:creationId xmlns:a16="http://schemas.microsoft.com/office/drawing/2014/main" id="{0CEAB0C6-0229-26BB-9F39-A5753CDDC2A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8" t="7804" b="5247"/>
          <a:stretch>
            <a:fillRect/>
          </a:stretch>
        </p:blipFill>
        <p:spPr>
          <a:xfrm>
            <a:off x="5078719" y="1341727"/>
            <a:ext cx="3081079" cy="331758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140677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956F51-0773-E56F-31BB-9CF7158F81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0D004FB-B244-252F-90E8-F261DFAB7DA2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468313" y="895986"/>
            <a:ext cx="7691485" cy="281275"/>
          </a:xfrm>
        </p:spPr>
        <p:txBody>
          <a:bodyPr/>
          <a:lstStyle/>
          <a:p>
            <a:r>
              <a:rPr lang="cs-CZ" dirty="0"/>
              <a:t>Základní školy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672DF21-7701-63ED-4149-14E40CAEE0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Zahájení školního roku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2A97736-40DD-8B66-E624-76BEE4C4F1A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8313" y="1296988"/>
            <a:ext cx="7642624" cy="3362325"/>
          </a:xfrm>
        </p:spPr>
        <p:txBody>
          <a:bodyPr/>
          <a:lstStyle/>
          <a:p>
            <a:pPr marL="0" indent="0">
              <a:buNone/>
            </a:pPr>
            <a:r>
              <a:rPr lang="cs-CZ" dirty="0"/>
              <a:t>ZŠ Krátká – 81 žáků (3 třídy)</a:t>
            </a:r>
          </a:p>
          <a:p>
            <a:pPr marL="0" indent="0">
              <a:buNone/>
            </a:pPr>
            <a:r>
              <a:rPr lang="cs-CZ" dirty="0"/>
              <a:t>ZŠ Školní – 29 žáků (2 třídy)</a:t>
            </a:r>
          </a:p>
          <a:p>
            <a:pPr marL="0" indent="0">
              <a:buNone/>
            </a:pPr>
            <a:r>
              <a:rPr lang="cs-CZ" dirty="0"/>
              <a:t>SŠ a ZŠ </a:t>
            </a:r>
            <a:r>
              <a:rPr lang="cs-CZ" dirty="0" err="1"/>
              <a:t>Petlérská</a:t>
            </a:r>
            <a:r>
              <a:rPr lang="cs-CZ" dirty="0"/>
              <a:t> – 38 žáků (2 třídy)</a:t>
            </a:r>
          </a:p>
          <a:p>
            <a:pPr marL="0" indent="0">
              <a:buNone/>
              <a:tabLst>
                <a:tab pos="2419350" algn="l"/>
              </a:tabLst>
            </a:pPr>
            <a:r>
              <a:rPr lang="cs-CZ" dirty="0"/>
              <a:t>	- 32 dětí (3 přípravné třídy)</a:t>
            </a:r>
          </a:p>
          <a:p>
            <a:pPr marL="0" indent="0">
              <a:buNone/>
              <a:tabLst>
                <a:tab pos="2419350" algn="l"/>
              </a:tabLst>
            </a:pPr>
            <a:r>
              <a:rPr lang="cs-CZ" dirty="0"/>
              <a:t>	- 8 dětí (2 třídy přípravného stupně)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b="1" dirty="0"/>
              <a:t>Střední škola </a:t>
            </a:r>
            <a:r>
              <a:rPr lang="cs-CZ" dirty="0"/>
              <a:t>– 12 studentů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b="1" dirty="0"/>
              <a:t>Poznáváme společně</a:t>
            </a:r>
          </a:p>
          <a:p>
            <a:pPr marL="0" indent="0">
              <a:buNone/>
            </a:pPr>
            <a:r>
              <a:rPr lang="cs-CZ" dirty="0"/>
              <a:t>- přihlášeno 82 seniorů, otevřeno 11 kurzů</a:t>
            </a:r>
          </a:p>
        </p:txBody>
      </p:sp>
    </p:spTree>
    <p:extLst>
      <p:ext uri="{BB962C8B-B14F-4D97-AF65-F5344CB8AC3E}">
        <p14:creationId xmlns:p14="http://schemas.microsoft.com/office/powerpoint/2010/main" val="34145601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1B5B66-2870-6040-17E7-99AC801FE5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A458675-2A4D-40B4-C105-FDAF2A4534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Setkání se sportovci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0AB87D1-6367-D9E1-FB09-C260433D7A4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8313" y="1296988"/>
            <a:ext cx="7642624" cy="3362325"/>
          </a:xfrm>
        </p:spPr>
        <p:txBody>
          <a:bodyPr/>
          <a:lstStyle/>
          <a:p>
            <a:pPr>
              <a:buFontTx/>
              <a:buChar char="-"/>
            </a:pPr>
            <a:r>
              <a:rPr lang="cs-CZ" dirty="0"/>
              <a:t>veřejné setkání vedení města se zástupci sportovních celků a organizací</a:t>
            </a:r>
          </a:p>
          <a:p>
            <a:pPr>
              <a:buFontTx/>
              <a:buChar char="-"/>
            </a:pPr>
            <a:endParaRPr lang="cs-CZ" dirty="0"/>
          </a:p>
          <a:p>
            <a:pPr marL="0" indent="0">
              <a:buNone/>
            </a:pPr>
            <a:r>
              <a:rPr lang="cs-CZ" dirty="0"/>
              <a:t>- dne 01.10.2025, od 16 hod, sál Violka v kulturním centru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461434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Text Placeholder 59">
            <a:extLst>
              <a:ext uri="{FF2B5EF4-FFF2-40B4-BE49-F238E27FC236}">
                <a16:creationId xmlns:a16="http://schemas.microsoft.com/office/drawing/2014/main" id="{0FE9C100-7D5B-A5F8-2BA6-4A7F19A71D2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dirty="0"/>
              <a:t>Odbor místního</a:t>
            </a:r>
          </a:p>
        </p:txBody>
      </p:sp>
      <p:sp>
        <p:nvSpPr>
          <p:cNvPr id="61" name="Text Placeholder 60">
            <a:extLst>
              <a:ext uri="{FF2B5EF4-FFF2-40B4-BE49-F238E27FC236}">
                <a16:creationId xmlns:a16="http://schemas.microsoft.com/office/drawing/2014/main" id="{9AB97706-7943-7361-D67A-FBC9B77C871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cs-CZ" dirty="0"/>
              <a:t>hospodářství,</a:t>
            </a:r>
          </a:p>
        </p:txBody>
      </p:sp>
      <p:sp>
        <p:nvSpPr>
          <p:cNvPr id="62" name="Text Placeholder 61">
            <a:extLst>
              <a:ext uri="{FF2B5EF4-FFF2-40B4-BE49-F238E27FC236}">
                <a16:creationId xmlns:a16="http://schemas.microsoft.com/office/drawing/2014/main" id="{E4A1E118-AFE9-6CF3-571C-02956D6CB00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cs-CZ" dirty="0"/>
              <a:t>dopravy</a:t>
            </a:r>
          </a:p>
        </p:txBody>
      </p:sp>
      <p:sp>
        <p:nvSpPr>
          <p:cNvPr id="63" name="Text Placeholder 62">
            <a:extLst>
              <a:ext uri="{FF2B5EF4-FFF2-40B4-BE49-F238E27FC236}">
                <a16:creationId xmlns:a16="http://schemas.microsoft.com/office/drawing/2014/main" id="{2B3BC6DC-B6F8-CC29-9EC7-4591EADC7AA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a životního</a:t>
            </a:r>
          </a:p>
        </p:txBody>
      </p:sp>
      <p:sp>
        <p:nvSpPr>
          <p:cNvPr id="65" name="Text Placeholder 64">
            <a:extLst>
              <a:ext uri="{FF2B5EF4-FFF2-40B4-BE49-F238E27FC236}">
                <a16:creationId xmlns:a16="http://schemas.microsoft.com/office/drawing/2014/main" id="{4417F2B2-7E3F-D1FD-2734-9638201A7D2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cs-CZ" dirty="0"/>
              <a:t>Ing. Jiří Jaroš</a:t>
            </a:r>
          </a:p>
        </p:txBody>
      </p:sp>
      <p:sp>
        <p:nvSpPr>
          <p:cNvPr id="66" name="Text Placeholder 65">
            <a:extLst>
              <a:ext uri="{FF2B5EF4-FFF2-40B4-BE49-F238E27FC236}">
                <a16:creationId xmlns:a16="http://schemas.microsoft.com/office/drawing/2014/main" id="{047E998F-7CF5-9165-F522-02AE023A8CD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cs-CZ" dirty="0"/>
              <a:t>radní pro místní hospodářství</a:t>
            </a:r>
          </a:p>
        </p:txBody>
      </p:sp>
      <p:sp>
        <p:nvSpPr>
          <p:cNvPr id="2" name="Text Placeholder 62">
            <a:extLst>
              <a:ext uri="{FF2B5EF4-FFF2-40B4-BE49-F238E27FC236}">
                <a16:creationId xmlns:a16="http://schemas.microsoft.com/office/drawing/2014/main" id="{89C2B216-BC4D-D8BA-0D41-893AC73C228B}"/>
              </a:ext>
            </a:extLst>
          </p:cNvPr>
          <p:cNvSpPr txBox="1">
            <a:spLocks/>
          </p:cNvSpPr>
          <p:nvPr/>
        </p:nvSpPr>
        <p:spPr>
          <a:xfrm>
            <a:off x="3492500" y="2779277"/>
            <a:ext cx="5183188" cy="792000"/>
          </a:xfrm>
          <a:prstGeom prst="rect">
            <a:avLst/>
          </a:prstGeom>
        </p:spPr>
        <p:txBody>
          <a:bodyPr lIns="0" tIns="0" rIns="0" bIns="0"/>
          <a:lstStyle>
            <a:lvl1pPr marL="3175" indent="0" algn="l" defTabSz="59715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tabLst/>
              <a:defRPr lang="en-GB" sz="5100" b="0" i="0" kern="1200">
                <a:solidFill>
                  <a:schemeClr val="bg1"/>
                </a:solidFill>
                <a:latin typeface="Kyselka Headline Hedline" pitchFamily="2" charset="77"/>
                <a:ea typeface="+mn-ea"/>
                <a:cs typeface="+mn-cs"/>
              </a:defRPr>
            </a:lvl1pPr>
            <a:lvl2pPr marL="3175" indent="0" algn="l" defTabSz="59715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tabLst/>
              <a:defRPr lang="en-GB" sz="2400" b="1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3175" indent="0" algn="l" defTabSz="59715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tabLst/>
              <a:defRPr lang="en-GB" sz="2400" b="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3175" indent="0" algn="l" defTabSz="59715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tabLst/>
              <a:defRPr lang="en-GB" sz="2400" b="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352425" indent="-342900" algn="l" defTabSz="59715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/>
              </a:buClr>
              <a:buFont typeface="System Font Regular"/>
              <a:buChar char="—"/>
              <a:tabLst/>
              <a:defRPr lang="cs-CZ" sz="2400" b="0" i="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/>
              <a:t>prostředí</a:t>
            </a:r>
          </a:p>
        </p:txBody>
      </p:sp>
    </p:spTree>
    <p:extLst>
      <p:ext uri="{BB962C8B-B14F-4D97-AF65-F5344CB8AC3E}">
        <p14:creationId xmlns:p14="http://schemas.microsoft.com/office/powerpoint/2010/main" val="42244838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9AA49C50-460C-A7B6-A00F-AF86BBD1B9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Společně pro Klášterec 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4E08114-70F5-7070-5CA2-EB68B0C1649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9585" y="867205"/>
            <a:ext cx="8186102" cy="578802"/>
          </a:xfrm>
        </p:spPr>
        <p:txBody>
          <a:bodyPr/>
          <a:lstStyle/>
          <a:p>
            <a:r>
              <a:rPr lang="cs-CZ" b="1" dirty="0"/>
              <a:t>Dětské hřiště v ulici Lesní s </a:t>
            </a:r>
            <a:r>
              <a:rPr lang="cs-CZ" b="1" dirty="0" err="1"/>
              <a:t>kuličkodráhou</a:t>
            </a:r>
            <a:endParaRPr lang="cs-CZ" b="1" dirty="0"/>
          </a:p>
        </p:txBody>
      </p:sp>
      <p:pic>
        <p:nvPicPr>
          <p:cNvPr id="10" name="Obrázek 9" descr="Obsah obrázku dětské hřiště, venku, strom, obloha&#10;&#10;Obsah generovaný pomocí AI může být nesprávný.">
            <a:extLst>
              <a:ext uri="{FF2B5EF4-FFF2-40B4-BE49-F238E27FC236}">
                <a16:creationId xmlns:a16="http://schemas.microsoft.com/office/drawing/2014/main" id="{20EE724A-C40D-45D5-CA8D-02FA9E7216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732" y="1286766"/>
            <a:ext cx="3936889" cy="1817916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9F63095F-633C-018B-93DC-571BEE1C4025}"/>
              </a:ext>
            </a:extLst>
          </p:cNvPr>
          <p:cNvSpPr txBox="1"/>
          <p:nvPr/>
        </p:nvSpPr>
        <p:spPr>
          <a:xfrm>
            <a:off x="415157" y="3367758"/>
            <a:ext cx="417204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554B"/>
              </a:buClr>
            </a:pPr>
            <a:r>
              <a:rPr lang="cs-CZ" sz="2000" dirty="0">
                <a:solidFill>
                  <a:srgbClr val="00554B"/>
                </a:solidFill>
                <a:latin typeface="Verdana" panose="020B0604030504040204" pitchFamily="34" charset="0"/>
                <a:ea typeface="Verdana" pitchFamily="34" charset="0"/>
              </a:rPr>
              <a:t>4 soft s.r.o. ve spolupráci </a:t>
            </a:r>
          </a:p>
          <a:p>
            <a:pPr>
              <a:buClr>
                <a:srgbClr val="00554B"/>
              </a:buClr>
            </a:pPr>
            <a:r>
              <a:rPr lang="cs-CZ" sz="2000" dirty="0">
                <a:solidFill>
                  <a:srgbClr val="00554B"/>
                </a:solidFill>
                <a:latin typeface="Verdana" panose="020B0604030504040204" pitchFamily="34" charset="0"/>
                <a:ea typeface="Verdana" pitchFamily="34" charset="0"/>
              </a:rPr>
              <a:t>s Kláštereckou kyselkou, s.r.o. </a:t>
            </a:r>
          </a:p>
          <a:p>
            <a:pPr marL="198900" indent="-198900">
              <a:buClr>
                <a:srgbClr val="00554B"/>
              </a:buClr>
              <a:buFont typeface="System Font Regular"/>
              <a:buChar char="—"/>
            </a:pPr>
            <a:endParaRPr lang="cs-CZ" sz="2000" dirty="0">
              <a:solidFill>
                <a:srgbClr val="00554B"/>
              </a:solidFill>
              <a:latin typeface="Verdana" panose="020B0604030504040204" pitchFamily="34" charset="0"/>
              <a:ea typeface="Verdana" pitchFamily="34" charset="0"/>
            </a:endParaRPr>
          </a:p>
          <a:p>
            <a:pPr>
              <a:buClr>
                <a:srgbClr val="00554B"/>
              </a:buClr>
            </a:pPr>
            <a:r>
              <a:rPr lang="cs-CZ" sz="2000" dirty="0">
                <a:solidFill>
                  <a:srgbClr val="00554B"/>
                </a:solidFill>
                <a:latin typeface="Verdana" panose="020B0604030504040204" pitchFamily="34" charset="0"/>
                <a:ea typeface="Verdana" pitchFamily="34" charset="0"/>
              </a:rPr>
              <a:t>Celkem: 1 536 000 Kč vč. DPH</a:t>
            </a:r>
          </a:p>
        </p:txBody>
      </p:sp>
      <p:pic>
        <p:nvPicPr>
          <p:cNvPr id="16" name="Obrázek 15" descr="Obsah obrázku dětské hřiště, tráva, hrát si, rostlina&#10;&#10;Obsah generovaný pomocí AI může být nesprávný.">
            <a:extLst>
              <a:ext uri="{FF2B5EF4-FFF2-40B4-BE49-F238E27FC236}">
                <a16:creationId xmlns:a16="http://schemas.microsoft.com/office/drawing/2014/main" id="{837EE457-D2D6-714C-168C-2AEA362699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2636" y="3191928"/>
            <a:ext cx="3936889" cy="1817916"/>
          </a:xfrm>
          <a:prstGeom prst="rect">
            <a:avLst/>
          </a:prstGeom>
        </p:spPr>
      </p:pic>
      <p:pic>
        <p:nvPicPr>
          <p:cNvPr id="7" name="Obrázek 6" descr="Obsah obrázku venku, území, dětské hřiště, text&#10;&#10;Obsah generovaný pomocí AI může být nesprávný.">
            <a:extLst>
              <a:ext uri="{FF2B5EF4-FFF2-40B4-BE49-F238E27FC236}">
                <a16:creationId xmlns:a16="http://schemas.microsoft.com/office/drawing/2014/main" id="{A9EC1908-BC20-E85E-BAF7-BDAF456A02A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286766"/>
            <a:ext cx="3936889" cy="1817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255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F5E0765-8314-2AA2-F553-D19FB9EC6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414988"/>
            <a:ext cx="4527269" cy="684000"/>
          </a:xfrm>
        </p:spPr>
        <p:txBody>
          <a:bodyPr/>
          <a:lstStyle/>
          <a:p>
            <a:r>
              <a:rPr lang="cs-CZ" dirty="0"/>
              <a:t>Společně pro Klášterec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A232B71-F54B-8399-536D-FB6D6CA14F4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8313" y="1718579"/>
            <a:ext cx="4967288" cy="578802"/>
          </a:xfrm>
        </p:spPr>
        <p:txBody>
          <a:bodyPr/>
          <a:lstStyle/>
          <a:p>
            <a:r>
              <a:rPr lang="cs-CZ" dirty="0" err="1"/>
              <a:t>Infocom</a:t>
            </a:r>
            <a:r>
              <a:rPr lang="cs-CZ" dirty="0"/>
              <a:t> s.r.o. ve spolupráci s Kláštereckou kyselkou, s.r.o.</a:t>
            </a:r>
          </a:p>
          <a:p>
            <a:endParaRPr lang="cs-CZ" dirty="0"/>
          </a:p>
          <a:p>
            <a:r>
              <a:rPr lang="cs-CZ" dirty="0"/>
              <a:t>Celkem:185 000 Kč vč. DPH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6101F564-9F81-4689-AF0D-0F34D7BC7E56}"/>
              </a:ext>
            </a:extLst>
          </p:cNvPr>
          <p:cNvSpPr txBox="1"/>
          <p:nvPr/>
        </p:nvSpPr>
        <p:spPr>
          <a:xfrm>
            <a:off x="369792" y="805022"/>
            <a:ext cx="15696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 err="1">
                <a:solidFill>
                  <a:srgbClr val="00554B"/>
                </a:solidFill>
                <a:latin typeface="Verdana" panose="020B0604030504040204" pitchFamily="34" charset="0"/>
                <a:ea typeface="Verdana" pitchFamily="34" charset="0"/>
              </a:rPr>
              <a:t>Mlhoviště</a:t>
            </a:r>
            <a:endParaRPr lang="cs-CZ" sz="2000" b="1" dirty="0">
              <a:solidFill>
                <a:srgbClr val="00554B"/>
              </a:solidFill>
              <a:latin typeface="Verdana" panose="020B0604030504040204" pitchFamily="34" charset="0"/>
              <a:ea typeface="Verdana" pitchFamily="34" charset="0"/>
            </a:endParaRPr>
          </a:p>
        </p:txBody>
      </p:sp>
      <p:pic>
        <p:nvPicPr>
          <p:cNvPr id="4" name="Obrázek 3" descr="Obsah obrázku venku, auto, obloha, území&#10;&#10;Obsah generovaný pomocí AI může být nesprávný.">
            <a:extLst>
              <a:ext uri="{FF2B5EF4-FFF2-40B4-BE49-F238E27FC236}">
                <a16:creationId xmlns:a16="http://schemas.microsoft.com/office/drawing/2014/main" id="{46EAB9D2-C42C-0547-7519-D2FC0A78B6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9" y="328196"/>
            <a:ext cx="3479575" cy="4638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7353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26E0A16-5951-5C7A-00E9-A96E17D8BBE3}"/>
              </a:ext>
            </a:extLst>
          </p:cNvPr>
          <p:cNvSpPr>
            <a:spLocks noGrp="1"/>
          </p:cNvSpPr>
          <p:nvPr>
            <p:ph sz="half" idx="10"/>
          </p:nvPr>
        </p:nvSpPr>
        <p:spPr/>
        <p:txBody>
          <a:bodyPr/>
          <a:lstStyle/>
          <a:p>
            <a:r>
              <a:rPr lang="cs-CZ" dirty="0"/>
              <a:t>Lavičky u stadionu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E153D81-6029-2B8A-25A1-E6F22D1666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Společně pro Klášterec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7DF9492B-8513-0038-5005-918E64EFAACB}"/>
              </a:ext>
            </a:extLst>
          </p:cNvPr>
          <p:cNvSpPr txBox="1"/>
          <p:nvPr/>
        </p:nvSpPr>
        <p:spPr>
          <a:xfrm>
            <a:off x="402459" y="1177261"/>
            <a:ext cx="393479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solidFill>
                  <a:srgbClr val="00554B"/>
                </a:solidFill>
                <a:latin typeface="Verdana" panose="020B0604030504040204" pitchFamily="34" charset="0"/>
                <a:ea typeface="Verdana" pitchFamily="34" charset="0"/>
              </a:rPr>
              <a:t>REX s.r.o. </a:t>
            </a:r>
          </a:p>
          <a:p>
            <a:r>
              <a:rPr lang="cs-CZ" sz="2000" dirty="0">
                <a:solidFill>
                  <a:srgbClr val="00554B"/>
                </a:solidFill>
                <a:latin typeface="Verdana" panose="020B0604030504040204" pitchFamily="34" charset="0"/>
                <a:ea typeface="Verdana" pitchFamily="34" charset="0"/>
              </a:rPr>
              <a:t>Klášterecká kyselka, s.r.o.</a:t>
            </a:r>
          </a:p>
          <a:p>
            <a:r>
              <a:rPr lang="cs-CZ" sz="2000" dirty="0">
                <a:solidFill>
                  <a:srgbClr val="00554B"/>
                </a:solidFill>
                <a:latin typeface="Verdana" panose="020B0604030504040204" pitchFamily="34" charset="0"/>
                <a:ea typeface="Verdana" pitchFamily="34" charset="0"/>
              </a:rPr>
              <a:t>Celkem: 87 000 Kč vč. DPH  </a:t>
            </a:r>
          </a:p>
        </p:txBody>
      </p:sp>
      <p:pic>
        <p:nvPicPr>
          <p:cNvPr id="18" name="Obrázek 17" descr="Obsah obrázku venku, území, strom, text&#10;&#10;Obsah generovaný pomocí AI může být nesprávný.">
            <a:extLst>
              <a:ext uri="{FF2B5EF4-FFF2-40B4-BE49-F238E27FC236}">
                <a16:creationId xmlns:a16="http://schemas.microsoft.com/office/drawing/2014/main" id="{D4F501FE-4DFF-0F26-8762-C6D2C803A1B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403" y="2192924"/>
            <a:ext cx="6999194" cy="2822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2107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2F582D-2737-0362-1375-708FB2930E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5AA262A-DC71-1F73-67CE-1A250DDBC8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414988"/>
            <a:ext cx="7515102" cy="684000"/>
          </a:xfrm>
        </p:spPr>
        <p:txBody>
          <a:bodyPr/>
          <a:lstStyle/>
          <a:p>
            <a:r>
              <a:rPr lang="cs-CZ" dirty="0"/>
              <a:t>ZŠ </a:t>
            </a:r>
            <a:r>
              <a:rPr lang="cs-CZ" dirty="0" err="1"/>
              <a:t>Petlérská</a:t>
            </a:r>
            <a:r>
              <a:rPr lang="cs-CZ" dirty="0"/>
              <a:t> - víceúčelové školní hřiště 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ACA232E-2BBB-044C-CA5A-B34BA1832F4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8313" y="1098988"/>
            <a:ext cx="3418487" cy="578802"/>
          </a:xfrm>
        </p:spPr>
        <p:txBody>
          <a:bodyPr/>
          <a:lstStyle/>
          <a:p>
            <a:r>
              <a:rPr lang="fr-FR" dirty="0"/>
              <a:t>L</a:t>
            </a:r>
            <a:r>
              <a:rPr lang="cs-CZ" dirty="0" err="1"/>
              <a:t>inhart</a:t>
            </a:r>
            <a:r>
              <a:rPr lang="cs-CZ" dirty="0"/>
              <a:t> spol. s </a:t>
            </a:r>
            <a:r>
              <a:rPr lang="fr-FR" dirty="0"/>
              <a:t>r.o.</a:t>
            </a:r>
            <a:endParaRPr lang="cs-CZ" dirty="0"/>
          </a:p>
          <a:p>
            <a:r>
              <a:rPr lang="cs-CZ" dirty="0"/>
              <a:t>4.233.389 Kč vč. DPH</a:t>
            </a:r>
          </a:p>
        </p:txBody>
      </p:sp>
      <p:pic>
        <p:nvPicPr>
          <p:cNvPr id="3" name="Obrázek 2" descr="Obsah obrázku venku, obloha, strom, mrak&#10;&#10;Obsah generovaný pomocí AI může být nesprávný.">
            <a:extLst>
              <a:ext uri="{FF2B5EF4-FFF2-40B4-BE49-F238E27FC236}">
                <a16:creationId xmlns:a16="http://schemas.microsoft.com/office/drawing/2014/main" id="{5FB8F5EC-FEA2-3F82-E565-BA4035F2DB8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5687" y="1128512"/>
            <a:ext cx="48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1327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6176E5-1A8A-BD3F-6E06-F4A43F9BC3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4ABFAB5-1301-28BA-3617-FAECD56317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414988"/>
            <a:ext cx="7515102" cy="684000"/>
          </a:xfrm>
        </p:spPr>
        <p:txBody>
          <a:bodyPr/>
          <a:lstStyle/>
          <a:p>
            <a:r>
              <a:rPr lang="cs-CZ" dirty="0"/>
              <a:t>FVE I. etapa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95037A9-0F40-49A3-4967-D6993DE81C6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8313" y="1098988"/>
            <a:ext cx="3418487" cy="578802"/>
          </a:xfrm>
        </p:spPr>
        <p:txBody>
          <a:bodyPr/>
          <a:lstStyle/>
          <a:p>
            <a:r>
              <a:rPr lang="cs-CZ" dirty="0" err="1"/>
              <a:t>Skypartners</a:t>
            </a:r>
            <a:r>
              <a:rPr lang="cs-CZ" dirty="0"/>
              <a:t> s.r.o.</a:t>
            </a:r>
          </a:p>
          <a:p>
            <a:r>
              <a:rPr lang="cs-CZ" dirty="0"/>
              <a:t>31.400.495 Kč vč. DPH</a:t>
            </a:r>
          </a:p>
          <a:p>
            <a:endParaRPr lang="cs-CZ" dirty="0"/>
          </a:p>
        </p:txBody>
      </p:sp>
      <p:pic>
        <p:nvPicPr>
          <p:cNvPr id="4" name="Obrázek 3" descr="Obsah obrázku venku, vozidlo, Pozemní vozidlo, území&#10;&#10;Obsah generovaný pomocí AI může být nesprávný.">
            <a:extLst>
              <a:ext uri="{FF2B5EF4-FFF2-40B4-BE49-F238E27FC236}">
                <a16:creationId xmlns:a16="http://schemas.microsoft.com/office/drawing/2014/main" id="{A1795958-19D3-5431-E2DA-301F4B207D3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5687" y="1128512"/>
            <a:ext cx="48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7772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5DA6D6-7C78-F514-F9D4-333A1A9D6B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8018DB1-196A-5AF4-0EFD-BC00E1B2DF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414988"/>
            <a:ext cx="7515102" cy="684000"/>
          </a:xfrm>
        </p:spPr>
        <p:txBody>
          <a:bodyPr/>
          <a:lstStyle/>
          <a:p>
            <a:r>
              <a:rPr lang="cs-CZ" dirty="0"/>
              <a:t>Park „STŘED“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F09DB46-73A2-FE85-5856-7D4A5D376A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8313" y="1098988"/>
            <a:ext cx="3418487" cy="578802"/>
          </a:xfrm>
        </p:spPr>
        <p:txBody>
          <a:bodyPr/>
          <a:lstStyle/>
          <a:p>
            <a:r>
              <a:rPr lang="cs-CZ" dirty="0"/>
              <a:t>SILNICE TOPOLANY a.s.</a:t>
            </a:r>
          </a:p>
          <a:p>
            <a:r>
              <a:rPr lang="cs-CZ" dirty="0"/>
              <a:t>3.333.192 Kč vč. DPH</a:t>
            </a:r>
          </a:p>
        </p:txBody>
      </p:sp>
      <p:pic>
        <p:nvPicPr>
          <p:cNvPr id="4" name="Obrázek 3" descr="Obsah obrázku venku, tráva, mrak, obloha&#10;&#10;Obsah generovaný pomocí AI může být nesprávný.">
            <a:extLst>
              <a:ext uri="{FF2B5EF4-FFF2-40B4-BE49-F238E27FC236}">
                <a16:creationId xmlns:a16="http://schemas.microsoft.com/office/drawing/2014/main" id="{3EFEA3A5-1B37-311D-C3D8-677019B7B13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5687" y="1128512"/>
            <a:ext cx="48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4210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8CD61D-241D-7F52-1A0D-024649608F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733147F-ABE8-1D3A-452E-78F3F7ADB2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414988"/>
            <a:ext cx="7515102" cy="684000"/>
          </a:xfrm>
        </p:spPr>
        <p:txBody>
          <a:bodyPr/>
          <a:lstStyle/>
          <a:p>
            <a:r>
              <a:rPr lang="cs-CZ" dirty="0"/>
              <a:t>Socha „RODINA“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C103E21-E084-3F62-5AB1-AF0A1305FA2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8313" y="1098988"/>
            <a:ext cx="3418487" cy="578802"/>
          </a:xfrm>
        </p:spPr>
        <p:txBody>
          <a:bodyPr/>
          <a:lstStyle/>
          <a:p>
            <a:r>
              <a:rPr lang="cs-CZ" dirty="0"/>
              <a:t>Jitka Kůsová</a:t>
            </a:r>
          </a:p>
          <a:p>
            <a:r>
              <a:rPr lang="cs-CZ" dirty="0"/>
              <a:t>550.000 Kč</a:t>
            </a:r>
          </a:p>
        </p:txBody>
      </p:sp>
      <p:pic>
        <p:nvPicPr>
          <p:cNvPr id="3" name="Obrázek 2" descr="Obsah obrázku venku, obloha, strom, mrak&#10;&#10;Obsah generovaný pomocí AI může být nesprávný.">
            <a:extLst>
              <a:ext uri="{FF2B5EF4-FFF2-40B4-BE49-F238E27FC236}">
                <a16:creationId xmlns:a16="http://schemas.microsoft.com/office/drawing/2014/main" id="{69D14682-6211-1D9B-0575-E841F3810E1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5687" y="1128512"/>
            <a:ext cx="4800000" cy="3600000"/>
          </a:xfrm>
          <a:prstGeom prst="rect">
            <a:avLst/>
          </a:prstGeom>
        </p:spPr>
      </p:pic>
      <p:pic>
        <p:nvPicPr>
          <p:cNvPr id="8" name="Obrázek 7" descr="Obsah obrázku venku, strom, socha, umění&#10;&#10;Obsah generovaný pomocí AI může být nesprávný.">
            <a:extLst>
              <a:ext uri="{FF2B5EF4-FFF2-40B4-BE49-F238E27FC236}">
                <a16:creationId xmlns:a16="http://schemas.microsoft.com/office/drawing/2014/main" id="{B16F2276-08C8-2507-C4C1-F0D4FEC2E53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2972" y="2349181"/>
            <a:ext cx="2719235" cy="2039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8586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8823E8-3810-ACF6-1B7A-35F564A7DC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385D1C6-7849-C232-E978-45289CDFE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414988"/>
            <a:ext cx="7515102" cy="684000"/>
          </a:xfrm>
        </p:spPr>
        <p:txBody>
          <a:bodyPr/>
          <a:lstStyle/>
          <a:p>
            <a:r>
              <a:rPr lang="cs-CZ" dirty="0"/>
              <a:t>Rekonstrukce ul. Nad Tunýlkem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A65BAFC-F1D5-577B-FCD5-C52A98BDCC7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8313" y="1098988"/>
            <a:ext cx="3418487" cy="578802"/>
          </a:xfrm>
        </p:spPr>
        <p:txBody>
          <a:bodyPr/>
          <a:lstStyle/>
          <a:p>
            <a:r>
              <a:rPr lang="fr-FR" dirty="0"/>
              <a:t>Lama Construction s.r.o.</a:t>
            </a:r>
            <a:endParaRPr lang="cs-CZ" dirty="0"/>
          </a:p>
          <a:p>
            <a:r>
              <a:rPr lang="cs-CZ" dirty="0"/>
              <a:t>5.345.916 Kč vč. DPH</a:t>
            </a:r>
          </a:p>
        </p:txBody>
      </p:sp>
      <p:pic>
        <p:nvPicPr>
          <p:cNvPr id="4" name="Obrázek 3" descr="Obsah obrázku venku, mrak, obloha, území&#10;&#10;Obsah generovaný pomocí AI může být nesprávný.">
            <a:extLst>
              <a:ext uri="{FF2B5EF4-FFF2-40B4-BE49-F238E27FC236}">
                <a16:creationId xmlns:a16="http://schemas.microsoft.com/office/drawing/2014/main" id="{74492C4A-5DC2-CDEE-3603-6BE0FF50CF9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5687" y="1128512"/>
            <a:ext cx="48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2152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5FBE72-9763-7152-B369-3FBF8BBE27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0A399CF-9059-A7E4-CDD6-2E5CED17AF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414988"/>
            <a:ext cx="7515102" cy="684000"/>
          </a:xfrm>
        </p:spPr>
        <p:txBody>
          <a:bodyPr/>
          <a:lstStyle/>
          <a:p>
            <a:r>
              <a:rPr lang="cs-CZ" dirty="0"/>
              <a:t>Obnova povrchů v ul. V Zátiší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9C84CD2-9811-B4C6-1F52-0D0D81B2ABC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8313" y="1098988"/>
            <a:ext cx="3418487" cy="578802"/>
          </a:xfrm>
        </p:spPr>
        <p:txBody>
          <a:bodyPr/>
          <a:lstStyle/>
          <a:p>
            <a:r>
              <a:rPr lang="cs-CZ" dirty="0"/>
              <a:t>HERKUL a.s.</a:t>
            </a:r>
          </a:p>
          <a:p>
            <a:r>
              <a:rPr lang="cs-CZ" dirty="0"/>
              <a:t>4.335.031 Kč vč. DPH</a:t>
            </a:r>
          </a:p>
        </p:txBody>
      </p:sp>
      <p:pic>
        <p:nvPicPr>
          <p:cNvPr id="3" name="Obrázek 2" descr="Obsah obrázku venku, strom, obloha, Pozemní vozidlo&#10;&#10;Obsah generovaný pomocí AI může být nesprávný.">
            <a:extLst>
              <a:ext uri="{FF2B5EF4-FFF2-40B4-BE49-F238E27FC236}">
                <a16:creationId xmlns:a16="http://schemas.microsoft.com/office/drawing/2014/main" id="{B39522EE-002C-F847-CA82-04C6913197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5687" y="1128512"/>
            <a:ext cx="48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5796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4FC3D4-6E2F-109F-4B32-C2333C4581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1ABCB84-CA68-DC3F-A614-0630A1DB72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414988"/>
            <a:ext cx="7515102" cy="684000"/>
          </a:xfrm>
        </p:spPr>
        <p:txBody>
          <a:bodyPr/>
          <a:lstStyle/>
          <a:p>
            <a:r>
              <a:rPr lang="cs-CZ" dirty="0"/>
              <a:t>RS „Nové“ sídliště VII. etapa 3. a 4. část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9E9DFBB-0E4E-CD08-307E-77359747C3D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8313" y="1098988"/>
            <a:ext cx="3418487" cy="578802"/>
          </a:xfrm>
        </p:spPr>
        <p:txBody>
          <a:bodyPr/>
          <a:lstStyle/>
          <a:p>
            <a:r>
              <a:rPr lang="cs-CZ" dirty="0"/>
              <a:t>STAVMAX Group s.r.o.</a:t>
            </a:r>
          </a:p>
          <a:p>
            <a:r>
              <a:rPr lang="cs-CZ" dirty="0"/>
              <a:t>4.355.019 Kč vč. DPH</a:t>
            </a:r>
          </a:p>
        </p:txBody>
      </p:sp>
      <p:pic>
        <p:nvPicPr>
          <p:cNvPr id="4" name="Obrázek 3" descr="Obsah obrázku venku, území, okno, strom&#10;&#10;Obsah generovaný pomocí AI může být nesprávný.">
            <a:extLst>
              <a:ext uri="{FF2B5EF4-FFF2-40B4-BE49-F238E27FC236}">
                <a16:creationId xmlns:a16="http://schemas.microsoft.com/office/drawing/2014/main" id="{11421043-F883-557C-A5AB-029D8A1F032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5687" y="1128512"/>
            <a:ext cx="48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554588"/>
      </p:ext>
    </p:extLst>
  </p:cSld>
  <p:clrMapOvr>
    <a:masterClrMapping/>
  </p:clrMapOvr>
</p:sld>
</file>

<file path=ppt/theme/theme1.xml><?xml version="1.0" encoding="utf-8"?>
<a:theme xmlns:a="http://schemas.openxmlformats.org/drawingml/2006/main" name="Cover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onsolas-Verdana">
      <a:majorFont>
        <a:latin typeface="Consolas" panose="020B0609020204030204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Verdana" panose="020B060403050404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lides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onsolas-Verdana">
      <a:majorFont>
        <a:latin typeface="Consolas" panose="020B0609020204030204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Verdana" panose="020B060403050404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1868</TotalTime>
  <Words>612</Words>
  <Application>Microsoft Office PowerPoint</Application>
  <PresentationFormat>Předvádění na obrazovce (16:9)</PresentationFormat>
  <Paragraphs>125</Paragraphs>
  <Slides>27</Slides>
  <Notes>3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2</vt:i4>
      </vt:variant>
      <vt:variant>
        <vt:lpstr>Nadpisy snímků</vt:lpstr>
      </vt:variant>
      <vt:variant>
        <vt:i4>27</vt:i4>
      </vt:variant>
    </vt:vector>
  </HeadingPairs>
  <TitlesOfParts>
    <vt:vector size="34" baseType="lpstr">
      <vt:lpstr>Arial</vt:lpstr>
      <vt:lpstr>Kyselka Headline Hedline</vt:lpstr>
      <vt:lpstr>System Font Regular</vt:lpstr>
      <vt:lpstr>Times New Roman</vt:lpstr>
      <vt:lpstr>Verdana</vt:lpstr>
      <vt:lpstr>Cover</vt:lpstr>
      <vt:lpstr>Slides</vt:lpstr>
      <vt:lpstr>Prezentace aplikace PowerPoint</vt:lpstr>
      <vt:lpstr>ŠKOLSKÁ ZAŘÍZENÍ 2025</vt:lpstr>
      <vt:lpstr>ZŠ Petlérská - víceúčelové školní hřiště </vt:lpstr>
      <vt:lpstr>FVE I. etapa</vt:lpstr>
      <vt:lpstr>Park „STŘED“</vt:lpstr>
      <vt:lpstr>Socha „RODINA“</vt:lpstr>
      <vt:lpstr>Rekonstrukce ul. Nad Tunýlkem</vt:lpstr>
      <vt:lpstr>Obnova povrchů v ul. V Zátiší</vt:lpstr>
      <vt:lpstr>RS „Nové“ sídliště VII. etapa 3. a 4. část</vt:lpstr>
      <vt:lpstr>Prezentace aplikace PowerPoint</vt:lpstr>
      <vt:lpstr>Společně pro Klášterec do 30.09.2025</vt:lpstr>
      <vt:lpstr>Pozvánka do Galerie Kryt</vt:lpstr>
      <vt:lpstr>Hasiči 150 Publikace a film</vt:lpstr>
      <vt:lpstr>Prezentace aplikace PowerPoint</vt:lpstr>
      <vt:lpstr>Rozbor hospodaření k 31.08.2025</vt:lpstr>
      <vt:lpstr>Prezentace aplikace PowerPoint</vt:lpstr>
      <vt:lpstr>Pronájem bytu  Královéhradecká 420/33</vt:lpstr>
      <vt:lpstr>ZS Sadová 528, pavilon C - oprava chodby</vt:lpstr>
      <vt:lpstr>Spekulativní hala – Průmyslová 4</vt:lpstr>
      <vt:lpstr>Prezentace aplikace PowerPoint</vt:lpstr>
      <vt:lpstr>Střední škola a základní škola Klášterec nad Ohří</vt:lpstr>
      <vt:lpstr>Zahájení školního roku</vt:lpstr>
      <vt:lpstr>Setkání se sportovci</vt:lpstr>
      <vt:lpstr>Prezentace aplikace PowerPoint</vt:lpstr>
      <vt:lpstr>Společně pro Klášterec </vt:lpstr>
      <vt:lpstr>Společně pro Klášterec</vt:lpstr>
      <vt:lpstr>Společně pro Klášterec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Pavel Endršt</dc:creator>
  <cp:lastModifiedBy>Kocáb Libor, Ing.</cp:lastModifiedBy>
  <cp:revision>151</cp:revision>
  <cp:lastPrinted>2025-09-15T07:56:35Z</cp:lastPrinted>
  <dcterms:created xsi:type="dcterms:W3CDTF">2018-10-31T08:36:17Z</dcterms:created>
  <dcterms:modified xsi:type="dcterms:W3CDTF">2025-09-19T05:38:10Z</dcterms:modified>
</cp:coreProperties>
</file>