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83648" r:id="rId2"/>
  </p:sldMasterIdLst>
  <p:notesMasterIdLst>
    <p:notesMasterId r:id="rId9"/>
  </p:notesMasterIdLst>
  <p:handoutMasterIdLst>
    <p:handoutMasterId r:id="rId10"/>
  </p:handoutMasterIdLst>
  <p:sldIdLst>
    <p:sldId id="260" r:id="rId3"/>
    <p:sldId id="261" r:id="rId4"/>
    <p:sldId id="333" r:id="rId5"/>
    <p:sldId id="262" r:id="rId6"/>
    <p:sldId id="332" r:id="rId7"/>
    <p:sldId id="265" r:id="rId8"/>
  </p:sldIdLst>
  <p:sldSz cx="9144000" cy="5143500" type="screen16x9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F6F3570-0E8D-3044-8923-EC784FBB2B48}">
          <p14:sldIdLst>
            <p14:sldId id="260"/>
            <p14:sldId id="261"/>
            <p14:sldId id="333"/>
            <p14:sldId id="262"/>
            <p14:sldId id="332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4B"/>
    <a:srgbClr val="E621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753" autoAdjust="0"/>
    <p:restoredTop sz="96327" autoAdjust="0"/>
  </p:normalViewPr>
  <p:slideViewPr>
    <p:cSldViewPr snapToGrid="0">
      <p:cViewPr varScale="1">
        <p:scale>
          <a:sx n="108" d="100"/>
          <a:sy n="108" d="100"/>
        </p:scale>
        <p:origin x="149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106" d="100"/>
          <a:sy n="106" d="100"/>
        </p:scale>
        <p:origin x="4096" y="176"/>
      </p:cViewPr>
      <p:guideLst>
        <p:guide orient="horz" pos="3224"/>
        <p:guide pos="2236"/>
      </p:guideLst>
    </p:cSldViewPr>
  </p:notes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cs-CZ" dirty="0">
              <a:latin typeface="Verdana" panose="020B0604030504040204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22E6ADE-9E6E-4580-A84F-A016B71C361C}" type="datetimeFigureOut">
              <a:rPr lang="cs-CZ" smtClean="0">
                <a:latin typeface="Verdana" panose="020B0604030504040204" pitchFamily="34" charset="0"/>
              </a:rPr>
              <a:t>20.06.2024</a:t>
            </a:fld>
            <a:endParaRPr lang="cs-CZ" dirty="0">
              <a:latin typeface="Verdana" panose="020B060403050404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cs-CZ" dirty="0">
              <a:latin typeface="Verdana" panose="020B0604030504040204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FAB6985-44AF-4C6C-93F0-61D7A05D4C52}" type="slidenum">
              <a:rPr lang="cs-CZ" smtClean="0">
                <a:latin typeface="Verdana" panose="020B0604030504040204" pitchFamily="34" charset="0"/>
              </a:rPr>
              <a:t>‹#›</a:t>
            </a:fld>
            <a:endParaRPr lang="cs-CZ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050796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223" userDrawn="1">
          <p15:clr>
            <a:srgbClr val="F26B43"/>
          </p15:clr>
        </p15:guide>
        <p15:guide id="2" pos="2236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 b="0" i="0">
                <a:latin typeface="Verdana" panose="020B060403050404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 b="0" i="0">
                <a:latin typeface="Verdana" panose="020B0604030504040204" pitchFamily="34" charset="0"/>
              </a:defRPr>
            </a:lvl1pPr>
          </a:lstStyle>
          <a:p>
            <a:fld id="{84A2E166-AF91-4A2F-9351-1D0B31BEC70C}" type="datetimeFigureOut">
              <a:rPr lang="cs-CZ" smtClean="0"/>
              <a:pPr/>
              <a:t>20.06.2024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 b="0" i="0">
                <a:latin typeface="Verdana" panose="020B060403050404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 b="0" i="0">
                <a:latin typeface="Verdana" panose="020B0604030504040204" pitchFamily="34" charset="0"/>
              </a:defRPr>
            </a:lvl1pPr>
          </a:lstStyle>
          <a:p>
            <a:fld id="{38B3A3D8-E44F-4594-AFB7-B23F203CCBF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9259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223" userDrawn="1">
          <p15:clr>
            <a:srgbClr val="F26B43"/>
          </p15:clr>
        </p15:guide>
        <p15:guide id="2" pos="2236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7B02B1F9-DD89-31D7-C411-24B0D65438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2500" y="342000"/>
            <a:ext cx="5183188" cy="79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5100">
                <a:latin typeface="Kyselka Headline Hedline" pitchFamily="2" charset="77"/>
              </a:defRPr>
            </a:lvl1pPr>
          </a:lstStyle>
          <a:p>
            <a:pPr lvl="0"/>
            <a:r>
              <a:rPr lang="en-GB" dirty="0" err="1"/>
              <a:t>Nadpis</a:t>
            </a:r>
            <a:endParaRPr lang="cs-CZ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4B92AF3F-CCF9-BE54-01C7-6BC4C5E006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2500" y="957600"/>
            <a:ext cx="5183188" cy="792000"/>
          </a:xfrm>
          <a:prstGeom prst="rect">
            <a:avLst/>
          </a:prstGeom>
        </p:spPr>
        <p:txBody>
          <a:bodyPr lIns="0" tIns="0" rIns="0" bIns="0"/>
          <a:lstStyle>
            <a:lvl1pPr>
              <a:defRPr sz="5100">
                <a:latin typeface="Kyselka Headline Hedline" pitchFamily="2" charset="77"/>
              </a:defRPr>
            </a:lvl1pPr>
          </a:lstStyle>
          <a:p>
            <a:pPr lvl="0"/>
            <a:r>
              <a:rPr lang="en-GB" dirty="0" err="1"/>
              <a:t>maximálně</a:t>
            </a:r>
            <a:endParaRPr lang="cs-CZ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5B19E1DA-3134-5FF3-FEC9-2EAA0A11FE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2500" y="1572224"/>
            <a:ext cx="5183188" cy="792000"/>
          </a:xfrm>
          <a:prstGeom prst="rect">
            <a:avLst/>
          </a:prstGeom>
        </p:spPr>
        <p:txBody>
          <a:bodyPr lIns="0" tIns="0" rIns="0" bIns="0"/>
          <a:lstStyle>
            <a:lvl1pPr>
              <a:defRPr sz="5100">
                <a:latin typeface="Kyselka Headline Hedline" pitchFamily="2" charset="77"/>
              </a:defRPr>
            </a:lvl1pPr>
          </a:lstStyle>
          <a:p>
            <a:pPr lvl="0"/>
            <a:r>
              <a:rPr lang="en-GB" dirty="0" err="1"/>
              <a:t>pět</a:t>
            </a:r>
            <a:endParaRPr lang="cs-CZ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69F2D1D9-D209-EED3-4B95-F58A8E9FED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92500" y="2188800"/>
            <a:ext cx="5183188" cy="792000"/>
          </a:xfrm>
          <a:prstGeom prst="rect">
            <a:avLst/>
          </a:prstGeom>
        </p:spPr>
        <p:txBody>
          <a:bodyPr lIns="0" tIns="0" rIns="0" bIns="0"/>
          <a:lstStyle>
            <a:lvl1pPr>
              <a:defRPr sz="5100">
                <a:latin typeface="Kyselka Headline Hedline" pitchFamily="2" charset="77"/>
              </a:defRPr>
            </a:lvl1pPr>
          </a:lstStyle>
          <a:p>
            <a:pPr lvl="0"/>
            <a:r>
              <a:rPr lang="cs-CZ" dirty="0"/>
              <a:t>řádků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0414D66E-20D8-0116-8AB1-B07FFC9372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92500" y="2804400"/>
            <a:ext cx="5183188" cy="792000"/>
          </a:xfrm>
          <a:prstGeom prst="rect">
            <a:avLst/>
          </a:prstGeom>
        </p:spPr>
        <p:txBody>
          <a:bodyPr lIns="0" tIns="0" rIns="0" bIns="0"/>
          <a:lstStyle>
            <a:lvl1pPr>
              <a:defRPr sz="5100">
                <a:latin typeface="Kyselka Headline Hedline" pitchFamily="2" charset="77"/>
              </a:defRPr>
            </a:lvl1pPr>
          </a:lstStyle>
          <a:p>
            <a:pPr lvl="0"/>
            <a:r>
              <a:rPr lang="en-GB" dirty="0" err="1"/>
              <a:t>textu</a:t>
            </a:r>
            <a:endParaRPr lang="cs-CZ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4F58FDC9-E2AB-C592-EFBF-77F90A579F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92500" y="4076844"/>
            <a:ext cx="5183188" cy="258619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1">
                <a:latin typeface="+mn-lt"/>
              </a:defRPr>
            </a:lvl1pPr>
          </a:lstStyle>
          <a:p>
            <a:pPr lvl="0"/>
            <a:r>
              <a:rPr lang="en-GB" dirty="0" err="1"/>
              <a:t>Jméno</a:t>
            </a:r>
            <a:r>
              <a:rPr lang="en-GB" dirty="0"/>
              <a:t> a </a:t>
            </a:r>
            <a:r>
              <a:rPr lang="en-GB" dirty="0" err="1"/>
              <a:t>příjmení</a:t>
            </a:r>
            <a:endParaRPr lang="en-GB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8D9E0C3-8BA4-C6BA-BB77-2A7963B0AD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92500" y="4392071"/>
            <a:ext cx="5183188" cy="258619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0">
                <a:latin typeface="+mn-lt"/>
              </a:defRPr>
            </a:lvl1pPr>
          </a:lstStyle>
          <a:p>
            <a:pPr lvl="0"/>
            <a:r>
              <a:rPr lang="en-GB" dirty="0" err="1"/>
              <a:t>pozice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5333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3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543D5B-30E2-7B24-7764-6EA943FAB3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13" y="414988"/>
            <a:ext cx="5435600" cy="684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400" b="1" i="0">
                <a:solidFill>
                  <a:srgbClr val="E6215A"/>
                </a:solidFill>
                <a:latin typeface="Verdana" panose="020B0604030504040204" pitchFamily="34" charset="0"/>
              </a:defRPr>
            </a:lvl1pPr>
          </a:lstStyle>
          <a:p>
            <a:r>
              <a:rPr lang="cs-CZ" dirty="0" err="1"/>
              <a:t>Headline</a:t>
            </a:r>
            <a:br>
              <a:rPr lang="cs-CZ" dirty="0"/>
            </a:br>
            <a:r>
              <a:rPr lang="cs-CZ" dirty="0"/>
              <a:t>2 řádky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A10C0A5-79F1-0788-1869-006A710CBD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9586" y="1310958"/>
            <a:ext cx="5413374" cy="1157922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defRPr sz="2000" b="0">
                <a:solidFill>
                  <a:srgbClr val="00554B"/>
                </a:solidFill>
              </a:defRPr>
            </a:lvl1pPr>
          </a:lstStyle>
          <a:p>
            <a:pPr lvl="0"/>
            <a:r>
              <a:rPr lang="cs-CZ" dirty="0"/>
              <a:t>Text</a:t>
            </a:r>
          </a:p>
          <a:p>
            <a:pPr lvl="0"/>
            <a:r>
              <a:rPr lang="cs-CZ" dirty="0"/>
              <a:t>max</a:t>
            </a:r>
          </a:p>
          <a:p>
            <a:pPr lvl="0"/>
            <a:r>
              <a:rPr lang="cs-CZ" dirty="0"/>
              <a:t>4</a:t>
            </a:r>
          </a:p>
          <a:p>
            <a:pPr lvl="0"/>
            <a:r>
              <a:rPr lang="cs-CZ" dirty="0"/>
              <a:t>řádky</a:t>
            </a:r>
          </a:p>
        </p:txBody>
      </p:sp>
      <p:sp>
        <p:nvSpPr>
          <p:cNvPr id="8" name="Zástupný symbol pro obsah 3">
            <a:extLst>
              <a:ext uri="{FF2B5EF4-FFF2-40B4-BE49-F238E27FC236}">
                <a16:creationId xmlns:a16="http://schemas.microsoft.com/office/drawing/2014/main" id="{AD141978-DB7A-D59A-3DB9-BF0E348D86E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119813" y="2679700"/>
            <a:ext cx="2555875" cy="197961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2000" b="0" i="0">
                <a:solidFill>
                  <a:srgbClr val="E6215A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z="2000" dirty="0"/>
              <a:t>foto</a:t>
            </a:r>
            <a:endParaRPr lang="cs-CZ" dirty="0"/>
          </a:p>
        </p:txBody>
      </p:sp>
      <p:sp>
        <p:nvSpPr>
          <p:cNvPr id="9" name="Zástupný symbol pro obsah 3">
            <a:extLst>
              <a:ext uri="{FF2B5EF4-FFF2-40B4-BE49-F238E27FC236}">
                <a16:creationId xmlns:a16="http://schemas.microsoft.com/office/drawing/2014/main" id="{9C4F3EAF-B5B1-3999-BE16-6092B3DF475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68313" y="2679700"/>
            <a:ext cx="2555875" cy="197961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2000" b="0" i="0">
                <a:solidFill>
                  <a:srgbClr val="E6215A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z="2000" dirty="0"/>
              <a:t>foto</a:t>
            </a:r>
            <a:endParaRPr lang="cs-CZ" dirty="0"/>
          </a:p>
        </p:txBody>
      </p:sp>
      <p:sp>
        <p:nvSpPr>
          <p:cNvPr id="10" name="Zástupný symbol pro obsah 3">
            <a:extLst>
              <a:ext uri="{FF2B5EF4-FFF2-40B4-BE49-F238E27FC236}">
                <a16:creationId xmlns:a16="http://schemas.microsoft.com/office/drawing/2014/main" id="{E03B817D-A0A9-94B8-7CBC-79BA010BC43A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263582" y="2679700"/>
            <a:ext cx="2640331" cy="197961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2000" b="0" i="0">
                <a:solidFill>
                  <a:srgbClr val="E6215A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z="2000" dirty="0"/>
              <a:t>foto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7279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719" userDrawn="1">
          <p15:clr>
            <a:srgbClr val="FBAE40"/>
          </p15:clr>
        </p15:guide>
        <p15:guide id="5" pos="3855" userDrawn="1">
          <p15:clr>
            <a:srgbClr val="FBAE40"/>
          </p15:clr>
        </p15:guide>
        <p15:guide id="6" orient="horz" pos="1688" userDrawn="1">
          <p15:clr>
            <a:srgbClr val="FBAE40"/>
          </p15:clr>
        </p15:guide>
        <p15:guide id="7" pos="2041" userDrawn="1">
          <p15:clr>
            <a:srgbClr val="FBAE40"/>
          </p15:clr>
        </p15:guide>
        <p15:guide id="8" pos="1905" userDrawn="1">
          <p15:clr>
            <a:srgbClr val="FBAE40"/>
          </p15:clr>
        </p15:guide>
        <p15:guide id="9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ástupný symbol pro obsah 3">
            <a:extLst>
              <a:ext uri="{FF2B5EF4-FFF2-40B4-BE49-F238E27FC236}">
                <a16:creationId xmlns:a16="http://schemas.microsoft.com/office/drawing/2014/main" id="{92661875-53A6-A83E-9438-BA99879C886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8313" y="2103438"/>
            <a:ext cx="3995737" cy="255587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2000" b="0" i="0">
                <a:solidFill>
                  <a:srgbClr val="E6215A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z="2000" dirty="0"/>
              <a:t>foto</a:t>
            </a:r>
            <a:endParaRPr lang="cs-CZ" dirty="0"/>
          </a:p>
        </p:txBody>
      </p:sp>
      <p:sp>
        <p:nvSpPr>
          <p:cNvPr id="19" name="Zástupný symbol pro obsah 3">
            <a:extLst>
              <a:ext uri="{FF2B5EF4-FFF2-40B4-BE49-F238E27FC236}">
                <a16:creationId xmlns:a16="http://schemas.microsoft.com/office/drawing/2014/main" id="{C3F09CF0-26FB-01BE-182B-36ED4F5FB45E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679950" y="2103438"/>
            <a:ext cx="3995739" cy="255587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2000" b="0" i="0">
                <a:solidFill>
                  <a:srgbClr val="E6215A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z="2000" dirty="0"/>
              <a:t>foto</a:t>
            </a:r>
            <a:endParaRPr lang="cs-CZ" dirty="0"/>
          </a:p>
        </p:txBody>
      </p:sp>
      <p:sp>
        <p:nvSpPr>
          <p:cNvPr id="20" name="Nadpis 1">
            <a:extLst>
              <a:ext uri="{FF2B5EF4-FFF2-40B4-BE49-F238E27FC236}">
                <a16:creationId xmlns:a16="http://schemas.microsoft.com/office/drawing/2014/main" id="{7DEB1EF6-1D6C-2723-C607-F11967A90B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13" y="414988"/>
            <a:ext cx="3995737" cy="684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400" b="1" i="0">
                <a:solidFill>
                  <a:srgbClr val="E6215A"/>
                </a:solidFill>
                <a:latin typeface="Verdana" panose="020B0604030504040204" pitchFamily="34" charset="0"/>
              </a:defRPr>
            </a:lvl1pPr>
          </a:lstStyle>
          <a:p>
            <a:r>
              <a:rPr lang="cs-CZ" dirty="0" err="1"/>
              <a:t>Headline</a:t>
            </a:r>
            <a:br>
              <a:rPr lang="cs-CZ" dirty="0"/>
            </a:br>
            <a:r>
              <a:rPr lang="cs-CZ" dirty="0"/>
              <a:t>2 řádky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14FFE75-5864-630F-AE65-493FD692A2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9586" y="1310958"/>
            <a:ext cx="8186102" cy="578802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defRPr sz="2000" b="0">
                <a:solidFill>
                  <a:srgbClr val="00554B"/>
                </a:solidFill>
              </a:defRPr>
            </a:lvl1pPr>
          </a:lstStyle>
          <a:p>
            <a:pPr lvl="0"/>
            <a:r>
              <a:rPr lang="cs-CZ" dirty="0"/>
              <a:t>Text</a:t>
            </a:r>
          </a:p>
          <a:p>
            <a:pPr lvl="0"/>
            <a:r>
              <a:rPr lang="cs-CZ" dirty="0"/>
              <a:t>2 řádky</a:t>
            </a:r>
          </a:p>
        </p:txBody>
      </p:sp>
    </p:spTree>
    <p:extLst>
      <p:ext uri="{BB962C8B-B14F-4D97-AF65-F5344CB8AC3E}">
        <p14:creationId xmlns:p14="http://schemas.microsoft.com/office/powerpoint/2010/main" val="2520777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1325" userDrawn="1">
          <p15:clr>
            <a:srgbClr val="FBAE40"/>
          </p15:clr>
        </p15:guide>
        <p15:guide id="4" pos="2948" userDrawn="1">
          <p15:clr>
            <a:srgbClr val="FBAE40"/>
          </p15:clr>
        </p15:guide>
        <p15:guide id="5" pos="281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ástupný symbol pro obsah 3">
            <a:extLst>
              <a:ext uri="{FF2B5EF4-FFF2-40B4-BE49-F238E27FC236}">
                <a16:creationId xmlns:a16="http://schemas.microsoft.com/office/drawing/2014/main" id="{C3F09CF0-26FB-01BE-182B-36ED4F5FB45E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3708400" y="1311275"/>
            <a:ext cx="4967288" cy="26289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2000" b="0" i="0">
                <a:solidFill>
                  <a:srgbClr val="E6215A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z="2000" dirty="0"/>
              <a:t>foto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5334DB6-E929-D419-D302-7A5F8AFA8E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13" y="414988"/>
            <a:ext cx="3024187" cy="684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400" b="1" i="0">
                <a:solidFill>
                  <a:srgbClr val="E6215A"/>
                </a:solidFill>
                <a:latin typeface="Verdana" panose="020B0604030504040204" pitchFamily="34" charset="0"/>
              </a:defRPr>
            </a:lvl1pPr>
          </a:lstStyle>
          <a:p>
            <a:r>
              <a:rPr lang="cs-CZ" dirty="0" err="1"/>
              <a:t>Headline</a:t>
            </a:r>
            <a:br>
              <a:rPr lang="cs-CZ" dirty="0"/>
            </a:br>
            <a:r>
              <a:rPr lang="cs-CZ" dirty="0"/>
              <a:t>max 2 řádky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B06B1D1-40D1-536E-6C7D-3CC45B0E98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08400" y="4080511"/>
            <a:ext cx="4967288" cy="578802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defRPr sz="2000" b="0">
                <a:solidFill>
                  <a:srgbClr val="00554B"/>
                </a:solidFill>
              </a:defRPr>
            </a:lvl1pPr>
          </a:lstStyle>
          <a:p>
            <a:pPr lvl="0"/>
            <a:r>
              <a:rPr lang="cs-CZ" dirty="0"/>
              <a:t>Text</a:t>
            </a:r>
          </a:p>
          <a:p>
            <a:pPr lvl="0"/>
            <a:r>
              <a:rPr lang="cs-CZ" dirty="0"/>
              <a:t>2 řádky</a:t>
            </a:r>
          </a:p>
        </p:txBody>
      </p:sp>
    </p:spTree>
    <p:extLst>
      <p:ext uri="{BB962C8B-B14F-4D97-AF65-F5344CB8AC3E}">
        <p14:creationId xmlns:p14="http://schemas.microsoft.com/office/powerpoint/2010/main" val="3887192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826" userDrawn="1">
          <p15:clr>
            <a:srgbClr val="FBAE40"/>
          </p15:clr>
        </p15:guide>
        <p15:guide id="6" orient="horz" pos="2482" userDrawn="1">
          <p15:clr>
            <a:srgbClr val="FBAE40"/>
          </p15:clr>
        </p15:guide>
        <p15:guide id="7" pos="2200" userDrawn="1">
          <p15:clr>
            <a:srgbClr val="FBAE40"/>
          </p15:clr>
        </p15:guide>
        <p15:guide id="8" pos="233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obsah 2">
            <a:extLst>
              <a:ext uri="{FF2B5EF4-FFF2-40B4-BE49-F238E27FC236}">
                <a16:creationId xmlns:a16="http://schemas.microsoft.com/office/drawing/2014/main" id="{6E48E393-8974-F35B-3605-73F102BC5C80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68313" y="895986"/>
            <a:ext cx="5404167" cy="28127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System Font Regular"/>
              <a:buNone/>
              <a:defRPr sz="2000" b="1" i="0">
                <a:solidFill>
                  <a:srgbClr val="00554B"/>
                </a:solidFill>
              </a:defRPr>
            </a:lvl1pPr>
            <a:lvl2pPr marL="457200" indent="0" algn="l">
              <a:buNone/>
              <a:defRPr sz="2000"/>
            </a:lvl2pPr>
            <a:lvl3pPr marL="914400" indent="0" algn="l">
              <a:buNone/>
              <a:defRPr sz="2000"/>
            </a:lvl3pPr>
            <a:lvl4pPr marL="1371600" indent="0" algn="l">
              <a:buNone/>
              <a:defRPr sz="2000"/>
            </a:lvl4pPr>
            <a:lvl5pPr marL="1828800" indent="0" algn="l">
              <a:buNone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err="1"/>
              <a:t>Subhealine</a:t>
            </a:r>
            <a:r>
              <a:rPr lang="cs-CZ" dirty="0"/>
              <a:t> 1 řádek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ED9CFCF6-ECEA-BBBE-415F-857903E7BE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13" y="414988"/>
            <a:ext cx="5394007" cy="31653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400" b="1" i="0">
                <a:solidFill>
                  <a:srgbClr val="E6215A"/>
                </a:solidFill>
                <a:latin typeface="Verdana" panose="020B0604030504040204" pitchFamily="34" charset="0"/>
              </a:defRPr>
            </a:lvl1pPr>
          </a:lstStyle>
          <a:p>
            <a:r>
              <a:rPr lang="cs-CZ" dirty="0" err="1"/>
              <a:t>Headline</a:t>
            </a:r>
            <a:r>
              <a:rPr lang="cs-CZ" dirty="0"/>
              <a:t> 1 řádek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458875-2961-E5D0-FC7B-ADF83A4122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296988"/>
            <a:ext cx="3995737" cy="3362325"/>
          </a:xfrm>
          <a:prstGeom prst="rect">
            <a:avLst/>
          </a:prstGeom>
        </p:spPr>
        <p:txBody>
          <a:bodyPr lIns="0" tIns="0" rIns="0" bIns="0"/>
          <a:lstStyle>
            <a:lvl1pPr marL="198900" indent="-198900">
              <a:spcBef>
                <a:spcPts val="0"/>
              </a:spcBef>
              <a:buClr>
                <a:srgbClr val="00554B"/>
              </a:buClr>
              <a:buFont typeface="System Font Regular"/>
              <a:buChar char="—"/>
              <a:defRPr sz="2000" b="0">
                <a:solidFill>
                  <a:srgbClr val="00554B"/>
                </a:solidFill>
              </a:defRPr>
            </a:lvl1pPr>
          </a:lstStyle>
          <a:p>
            <a:pPr lvl="0"/>
            <a:r>
              <a:rPr lang="cs-CZ" dirty="0"/>
              <a:t>Text odrážky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D8D315A-DC20-FCBF-2F55-4FAB92A03A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79950" y="1296988"/>
            <a:ext cx="3995738" cy="3362325"/>
          </a:xfrm>
          <a:prstGeom prst="rect">
            <a:avLst/>
          </a:prstGeom>
        </p:spPr>
        <p:txBody>
          <a:bodyPr lIns="0" tIns="0" rIns="0" bIns="0"/>
          <a:lstStyle>
            <a:lvl1pPr marL="198900" indent="-198900">
              <a:spcBef>
                <a:spcPts val="0"/>
              </a:spcBef>
              <a:buClr>
                <a:srgbClr val="00554B"/>
              </a:buClr>
              <a:buFont typeface="System Font Regular"/>
              <a:buChar char="—"/>
              <a:defRPr sz="2000" b="0">
                <a:solidFill>
                  <a:srgbClr val="00554B"/>
                </a:solidFill>
              </a:defRPr>
            </a:lvl1pPr>
          </a:lstStyle>
          <a:p>
            <a:pPr lvl="0"/>
            <a:r>
              <a:rPr lang="cs-CZ" dirty="0"/>
              <a:t>Text odrážky</a:t>
            </a:r>
          </a:p>
        </p:txBody>
      </p:sp>
    </p:spTree>
    <p:extLst>
      <p:ext uri="{BB962C8B-B14F-4D97-AF65-F5344CB8AC3E}">
        <p14:creationId xmlns:p14="http://schemas.microsoft.com/office/powerpoint/2010/main" val="504407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12" userDrawn="1">
          <p15:clr>
            <a:srgbClr val="FBAE40"/>
          </p15:clr>
        </p15:guide>
        <p15:guide id="3" pos="2948" userDrawn="1">
          <p15:clr>
            <a:srgbClr val="FBAE40"/>
          </p15:clr>
        </p15:guide>
        <p15:guide id="4" orient="horz" pos="84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ástupný symbol pro obsah 3">
            <a:extLst>
              <a:ext uri="{FF2B5EF4-FFF2-40B4-BE49-F238E27FC236}">
                <a16:creationId xmlns:a16="http://schemas.microsoft.com/office/drawing/2014/main" id="{C3F09CF0-26FB-01BE-182B-36ED4F5FB45E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3671887" y="1311275"/>
            <a:ext cx="5003801" cy="334803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2000" b="0" i="0">
                <a:solidFill>
                  <a:srgbClr val="E6215A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z="2000" dirty="0"/>
              <a:t>foto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9AD6DF5-E3B3-48C0-2F3A-32C49A074B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13" y="414988"/>
            <a:ext cx="3024187" cy="684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400" b="1" i="0">
                <a:solidFill>
                  <a:srgbClr val="E6215A"/>
                </a:solidFill>
                <a:latin typeface="Verdana" panose="020B0604030504040204" pitchFamily="34" charset="0"/>
              </a:defRPr>
            </a:lvl1pPr>
          </a:lstStyle>
          <a:p>
            <a:r>
              <a:rPr lang="cs-CZ" dirty="0" err="1"/>
              <a:t>Headline</a:t>
            </a:r>
            <a:br>
              <a:rPr lang="cs-CZ" dirty="0"/>
            </a:br>
            <a:r>
              <a:rPr lang="cs-CZ" dirty="0"/>
              <a:t>max 2 řádky</a:t>
            </a:r>
          </a:p>
        </p:txBody>
      </p:sp>
    </p:spTree>
    <p:extLst>
      <p:ext uri="{BB962C8B-B14F-4D97-AF65-F5344CB8AC3E}">
        <p14:creationId xmlns:p14="http://schemas.microsoft.com/office/powerpoint/2010/main" val="1544539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826" userDrawn="1">
          <p15:clr>
            <a:srgbClr val="FBAE40"/>
          </p15:clr>
        </p15:guide>
        <p15:guide id="7" pos="231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ástupný symbol pro obsah 3">
            <a:extLst>
              <a:ext uri="{FF2B5EF4-FFF2-40B4-BE49-F238E27FC236}">
                <a16:creationId xmlns:a16="http://schemas.microsoft.com/office/drawing/2014/main" id="{C3F09CF0-26FB-01BE-182B-36ED4F5FB45E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5651501" y="1311276"/>
            <a:ext cx="3024187" cy="334803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2000" b="0" i="0">
                <a:solidFill>
                  <a:srgbClr val="E6215A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z="2000" dirty="0"/>
              <a:t>foto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23324E7-A451-EFB6-4999-1071901DDBBF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68312" y="4488156"/>
            <a:ext cx="3995737" cy="21592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tx1"/>
                </a:solidFill>
              </a:defRPr>
            </a:lvl1pPr>
            <a:lvl2pPr marL="457200" indent="0" algn="l">
              <a:buNone/>
              <a:defRPr sz="2000"/>
            </a:lvl2pPr>
            <a:lvl3pPr marL="914400" indent="0" algn="l">
              <a:buNone/>
              <a:defRPr sz="2000"/>
            </a:lvl3pPr>
            <a:lvl4pPr marL="1371600" indent="0" algn="l">
              <a:buNone/>
              <a:defRPr sz="2000"/>
            </a:lvl4pPr>
            <a:lvl5pPr marL="1828800" indent="0" algn="l">
              <a:buNone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Popiska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51EB6B4-13A5-4185-5B18-A42450358E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13" y="414988"/>
            <a:ext cx="3024187" cy="684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400" b="1" i="0">
                <a:solidFill>
                  <a:srgbClr val="E6215A"/>
                </a:solidFill>
                <a:latin typeface="Verdana" panose="020B0604030504040204" pitchFamily="34" charset="0"/>
              </a:defRPr>
            </a:lvl1pPr>
          </a:lstStyle>
          <a:p>
            <a:r>
              <a:rPr lang="cs-CZ" dirty="0" err="1"/>
              <a:t>Headline</a:t>
            </a:r>
            <a:br>
              <a:rPr lang="cs-CZ" dirty="0"/>
            </a:br>
            <a:r>
              <a:rPr lang="cs-CZ" dirty="0"/>
              <a:t>max 2 řádky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B6B804D-7907-DFF8-DC41-96FC18CD82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1250314"/>
            <a:ext cx="3995737" cy="3050223"/>
          </a:xfrm>
          <a:prstGeom prst="rect">
            <a:avLst/>
          </a:prstGeom>
        </p:spPr>
        <p:txBody>
          <a:bodyPr lIns="0" tIns="0" rIns="0" bIns="0"/>
          <a:lstStyle>
            <a:lvl1pPr marL="198900" indent="-198900">
              <a:spcBef>
                <a:spcPts val="0"/>
              </a:spcBef>
              <a:buClr>
                <a:srgbClr val="00554B"/>
              </a:buClr>
              <a:buFont typeface="System Font Regular"/>
              <a:buChar char="—"/>
              <a:defRPr sz="2000" b="0">
                <a:solidFill>
                  <a:srgbClr val="00554B"/>
                </a:solidFill>
              </a:defRPr>
            </a:lvl1pPr>
          </a:lstStyle>
          <a:p>
            <a:pPr lvl="0"/>
            <a:r>
              <a:rPr lang="cs-CZ" dirty="0"/>
              <a:t>Text odrážky</a:t>
            </a:r>
          </a:p>
        </p:txBody>
      </p:sp>
    </p:spTree>
    <p:extLst>
      <p:ext uri="{BB962C8B-B14F-4D97-AF65-F5344CB8AC3E}">
        <p14:creationId xmlns:p14="http://schemas.microsoft.com/office/powerpoint/2010/main" val="1422731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826" userDrawn="1">
          <p15:clr>
            <a:srgbClr val="FBAE40"/>
          </p15:clr>
        </p15:guide>
        <p15:guide id="5" pos="2812" userDrawn="1">
          <p15:clr>
            <a:srgbClr val="FBAE40"/>
          </p15:clr>
        </p15:guide>
        <p15:guide id="6" pos="2948" userDrawn="1">
          <p15:clr>
            <a:srgbClr val="FBAE40"/>
          </p15:clr>
        </p15:guide>
        <p15:guide id="7" orient="horz" pos="282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3">
            <a:extLst>
              <a:ext uri="{FF2B5EF4-FFF2-40B4-BE49-F238E27FC236}">
                <a16:creationId xmlns:a16="http://schemas.microsoft.com/office/drawing/2014/main" id="{F524BD77-476B-151D-A5B3-272B644544B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68313" y="2103438"/>
            <a:ext cx="8207375" cy="255587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2000" b="0" i="0">
                <a:solidFill>
                  <a:srgbClr val="E6215A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z="2000" dirty="0"/>
              <a:t>Foto/tabulka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2DE5BC3-0A57-8FE5-B70B-7ECFBE4E2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13" y="414988"/>
            <a:ext cx="3995737" cy="684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400" b="1" i="0">
                <a:solidFill>
                  <a:srgbClr val="E6215A"/>
                </a:solidFill>
                <a:latin typeface="Verdana" panose="020B0604030504040204" pitchFamily="34" charset="0"/>
              </a:defRPr>
            </a:lvl1pPr>
          </a:lstStyle>
          <a:p>
            <a:r>
              <a:rPr lang="cs-CZ" dirty="0" err="1"/>
              <a:t>Headline</a:t>
            </a:r>
            <a:br>
              <a:rPr lang="cs-CZ" dirty="0"/>
            </a:br>
            <a:r>
              <a:rPr lang="cs-CZ" dirty="0"/>
              <a:t>2 řádky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A201845-CFD7-61FC-F149-96BB48B2BF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9586" y="1310958"/>
            <a:ext cx="8186102" cy="578802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defRPr sz="2000" b="0">
                <a:solidFill>
                  <a:srgbClr val="00554B"/>
                </a:solidFill>
              </a:defRPr>
            </a:lvl1pPr>
          </a:lstStyle>
          <a:p>
            <a:pPr lvl="0"/>
            <a:r>
              <a:rPr lang="cs-CZ" dirty="0"/>
              <a:t>Text</a:t>
            </a:r>
          </a:p>
          <a:p>
            <a:pPr lvl="0"/>
            <a:r>
              <a:rPr lang="cs-CZ" dirty="0"/>
              <a:t>2 řádky</a:t>
            </a:r>
          </a:p>
        </p:txBody>
      </p:sp>
    </p:spTree>
    <p:extLst>
      <p:ext uri="{BB962C8B-B14F-4D97-AF65-F5344CB8AC3E}">
        <p14:creationId xmlns:p14="http://schemas.microsoft.com/office/powerpoint/2010/main" val="2844074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931B4DB1-3C2E-DFEE-05C6-934CD9DC5B4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68313" y="895986"/>
            <a:ext cx="3995737" cy="28127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System Font Regular"/>
              <a:buNone/>
              <a:defRPr sz="2000" b="1" i="0">
                <a:solidFill>
                  <a:srgbClr val="00554B"/>
                </a:solidFill>
              </a:defRPr>
            </a:lvl1pPr>
            <a:lvl2pPr marL="457200" indent="0" algn="l">
              <a:buNone/>
              <a:defRPr sz="2000"/>
            </a:lvl2pPr>
            <a:lvl3pPr marL="914400" indent="0" algn="l">
              <a:buNone/>
              <a:defRPr sz="2000"/>
            </a:lvl3pPr>
            <a:lvl4pPr marL="1371600" indent="0" algn="l">
              <a:buNone/>
              <a:defRPr sz="2000"/>
            </a:lvl4pPr>
            <a:lvl5pPr marL="1828800" indent="0" algn="l">
              <a:buNone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err="1"/>
              <a:t>Subhealine</a:t>
            </a:r>
            <a:r>
              <a:rPr lang="cs-CZ" dirty="0"/>
              <a:t> 1 řádek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49F746D9-BB6C-DEB0-84EF-B7D84D606C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13" y="414988"/>
            <a:ext cx="5394007" cy="31653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400" b="1" i="0">
                <a:solidFill>
                  <a:srgbClr val="E6215A"/>
                </a:solidFill>
                <a:latin typeface="Verdana" panose="020B0604030504040204" pitchFamily="34" charset="0"/>
              </a:defRPr>
            </a:lvl1pPr>
          </a:lstStyle>
          <a:p>
            <a:r>
              <a:rPr lang="cs-CZ" dirty="0" err="1"/>
              <a:t>Headline</a:t>
            </a:r>
            <a:r>
              <a:rPr lang="cs-CZ" dirty="0"/>
              <a:t> 1 řádek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A4BF6F1-063A-12D2-149B-96F455A7AB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296988"/>
            <a:ext cx="3995737" cy="3362325"/>
          </a:xfrm>
          <a:prstGeom prst="rect">
            <a:avLst/>
          </a:prstGeom>
        </p:spPr>
        <p:txBody>
          <a:bodyPr lIns="0" tIns="0" rIns="0" bIns="0"/>
          <a:lstStyle>
            <a:lvl1pPr marL="198900" indent="-198900">
              <a:spcBef>
                <a:spcPts val="0"/>
              </a:spcBef>
              <a:buClr>
                <a:srgbClr val="00554B"/>
              </a:buClr>
              <a:buFont typeface="System Font Regular"/>
              <a:buChar char="—"/>
              <a:defRPr sz="2000" b="0">
                <a:solidFill>
                  <a:srgbClr val="00554B"/>
                </a:solidFill>
              </a:defRPr>
            </a:lvl1pPr>
          </a:lstStyle>
          <a:p>
            <a:pPr lvl="0"/>
            <a:r>
              <a:rPr lang="cs-CZ" dirty="0"/>
              <a:t>Text odrážky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36DE297-6668-8CDE-706B-DF26C425C4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79950" y="1296988"/>
            <a:ext cx="3995738" cy="3362325"/>
          </a:xfrm>
          <a:prstGeom prst="rect">
            <a:avLst/>
          </a:prstGeom>
        </p:spPr>
        <p:txBody>
          <a:bodyPr lIns="0" tIns="0" rIns="0" bIns="0"/>
          <a:lstStyle>
            <a:lvl1pPr marL="198900" indent="-198900">
              <a:spcBef>
                <a:spcPts val="0"/>
              </a:spcBef>
              <a:buClr>
                <a:srgbClr val="00554B"/>
              </a:buClr>
              <a:buFont typeface="System Font Regular"/>
              <a:buChar char="—"/>
              <a:defRPr sz="2000" b="0">
                <a:solidFill>
                  <a:srgbClr val="00554B"/>
                </a:solidFill>
              </a:defRPr>
            </a:lvl1pPr>
          </a:lstStyle>
          <a:p>
            <a:pPr lvl="0"/>
            <a:r>
              <a:rPr lang="cs-CZ" dirty="0"/>
              <a:t>Text odrážky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B445B135-9C4A-7260-60F1-4FD85DD1D1F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679950" y="895986"/>
            <a:ext cx="3995737" cy="28127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System Font Regular"/>
              <a:buNone/>
              <a:defRPr sz="2000" b="1" i="0">
                <a:solidFill>
                  <a:srgbClr val="00554B"/>
                </a:solidFill>
              </a:defRPr>
            </a:lvl1pPr>
            <a:lvl2pPr marL="457200" indent="0" algn="l">
              <a:buNone/>
              <a:defRPr sz="2000"/>
            </a:lvl2pPr>
            <a:lvl3pPr marL="914400" indent="0" algn="l">
              <a:buNone/>
              <a:defRPr sz="2000"/>
            </a:lvl3pPr>
            <a:lvl4pPr marL="1371600" indent="0" algn="l">
              <a:buNone/>
              <a:defRPr sz="2000"/>
            </a:lvl4pPr>
            <a:lvl5pPr marL="1828800" indent="0" algn="l">
              <a:buNone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err="1"/>
              <a:t>Subhealine</a:t>
            </a:r>
            <a:r>
              <a:rPr lang="cs-CZ" dirty="0"/>
              <a:t> 1 řádek</a:t>
            </a:r>
          </a:p>
        </p:txBody>
      </p:sp>
    </p:spTree>
    <p:extLst>
      <p:ext uri="{BB962C8B-B14F-4D97-AF65-F5344CB8AC3E}">
        <p14:creationId xmlns:p14="http://schemas.microsoft.com/office/powerpoint/2010/main" val="2403402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12" userDrawn="1">
          <p15:clr>
            <a:srgbClr val="FBAE40"/>
          </p15:clr>
        </p15:guide>
        <p15:guide id="3" pos="294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3">
            <a:extLst>
              <a:ext uri="{FF2B5EF4-FFF2-40B4-BE49-F238E27FC236}">
                <a16:creationId xmlns:a16="http://schemas.microsoft.com/office/drawing/2014/main" id="{40D3BF3F-FA6E-31BE-AC10-1E3919C8F100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68314" y="2679700"/>
            <a:ext cx="3995736" cy="197961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2000" b="0" i="0">
                <a:solidFill>
                  <a:srgbClr val="E6215A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z="2000" dirty="0"/>
              <a:t>foto</a:t>
            </a:r>
            <a:endParaRPr lang="cs-CZ" dirty="0"/>
          </a:p>
        </p:txBody>
      </p:sp>
      <p:sp>
        <p:nvSpPr>
          <p:cNvPr id="6" name="Zástupný symbol pro obsah 3">
            <a:extLst>
              <a:ext uri="{FF2B5EF4-FFF2-40B4-BE49-F238E27FC236}">
                <a16:creationId xmlns:a16="http://schemas.microsoft.com/office/drawing/2014/main" id="{673F1966-97F4-0F13-D545-5B5C80073455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679951" y="2679700"/>
            <a:ext cx="3995738" cy="197961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2000" b="0" i="0">
                <a:solidFill>
                  <a:srgbClr val="E6215A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z="2000" dirty="0"/>
              <a:t>foto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7543D5B-30E2-7B24-7764-6EA943FAB3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13" y="414988"/>
            <a:ext cx="3995737" cy="684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400" b="1" i="0">
                <a:solidFill>
                  <a:srgbClr val="E6215A"/>
                </a:solidFill>
                <a:latin typeface="Verdana" panose="020B0604030504040204" pitchFamily="34" charset="0"/>
              </a:defRPr>
            </a:lvl1pPr>
          </a:lstStyle>
          <a:p>
            <a:r>
              <a:rPr lang="cs-CZ" dirty="0" err="1"/>
              <a:t>Headline</a:t>
            </a:r>
            <a:br>
              <a:rPr lang="cs-CZ" dirty="0"/>
            </a:br>
            <a:r>
              <a:rPr lang="cs-CZ" dirty="0"/>
              <a:t>2 řádky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A10C0A5-79F1-0788-1869-006A710CBD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9586" y="1310958"/>
            <a:ext cx="8186102" cy="1157922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defRPr sz="2000" b="0">
                <a:solidFill>
                  <a:srgbClr val="00554B"/>
                </a:solidFill>
              </a:defRPr>
            </a:lvl1pPr>
          </a:lstStyle>
          <a:p>
            <a:pPr lvl="0"/>
            <a:r>
              <a:rPr lang="cs-CZ" dirty="0"/>
              <a:t>Text</a:t>
            </a:r>
          </a:p>
          <a:p>
            <a:pPr lvl="0"/>
            <a:r>
              <a:rPr lang="cs-CZ" dirty="0"/>
              <a:t>max</a:t>
            </a:r>
          </a:p>
          <a:p>
            <a:pPr lvl="0"/>
            <a:r>
              <a:rPr lang="cs-CZ" dirty="0"/>
              <a:t>4</a:t>
            </a:r>
          </a:p>
          <a:p>
            <a:pPr lvl="0"/>
            <a:r>
              <a:rPr lang="cs-CZ" dirty="0"/>
              <a:t>řádky</a:t>
            </a:r>
          </a:p>
        </p:txBody>
      </p:sp>
    </p:spTree>
    <p:extLst>
      <p:ext uri="{BB962C8B-B14F-4D97-AF65-F5344CB8AC3E}">
        <p14:creationId xmlns:p14="http://schemas.microsoft.com/office/powerpoint/2010/main" val="2878130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948" userDrawn="1">
          <p15:clr>
            <a:srgbClr val="FBAE40"/>
          </p15:clr>
        </p15:guide>
        <p15:guide id="5" pos="2812" userDrawn="1">
          <p15:clr>
            <a:srgbClr val="FBAE40"/>
          </p15:clr>
        </p15:guide>
        <p15:guide id="6" orient="horz" pos="168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8440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b="0" i="0" kern="1200">
          <a:solidFill>
            <a:schemeClr val="bg1"/>
          </a:solidFill>
          <a:latin typeface="Kyselka Headline Hedline" pitchFamily="2" charset="77"/>
          <a:ea typeface="+mj-ea"/>
          <a:cs typeface="+mj-cs"/>
        </a:defRPr>
      </a:lvl1pPr>
    </p:titleStyle>
    <p:bodyStyle>
      <a:lvl1pPr marL="3175" indent="0" algn="l" defTabSz="59715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tabLst/>
        <a:defRPr lang="en-GB" sz="2400" b="0" i="0" kern="1200" dirty="0" smtClean="0">
          <a:solidFill>
            <a:schemeClr val="bg1"/>
          </a:solidFill>
          <a:latin typeface="+mn-lt"/>
          <a:ea typeface="+mn-ea"/>
          <a:cs typeface="+mn-cs"/>
        </a:defRPr>
      </a:lvl1pPr>
      <a:lvl2pPr marL="3175" indent="0" algn="l" defTabSz="59715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tabLst/>
        <a:defRPr lang="en-GB" sz="2400" b="1" i="0" kern="1200" dirty="0" smtClean="0">
          <a:solidFill>
            <a:schemeClr val="bg1"/>
          </a:solidFill>
          <a:latin typeface="+mn-lt"/>
          <a:ea typeface="+mn-ea"/>
          <a:cs typeface="+mn-cs"/>
        </a:defRPr>
      </a:lvl2pPr>
      <a:lvl3pPr marL="3175" indent="0" algn="l" defTabSz="59715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tabLst/>
        <a:defRPr lang="en-GB" sz="2400" b="0" i="0" kern="1200" dirty="0" smtClean="0">
          <a:solidFill>
            <a:schemeClr val="bg1"/>
          </a:solidFill>
          <a:latin typeface="+mn-lt"/>
          <a:ea typeface="+mn-ea"/>
          <a:cs typeface="+mn-cs"/>
        </a:defRPr>
      </a:lvl3pPr>
      <a:lvl4pPr marL="3175" indent="0" algn="l" defTabSz="59715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tabLst/>
        <a:defRPr lang="en-GB" sz="2400" b="0" i="0" kern="1200" dirty="0" smtClean="0">
          <a:solidFill>
            <a:schemeClr val="bg1"/>
          </a:solidFill>
          <a:latin typeface="+mn-lt"/>
          <a:ea typeface="+mn-ea"/>
          <a:cs typeface="+mn-cs"/>
        </a:defRPr>
      </a:lvl4pPr>
      <a:lvl5pPr marL="352425" indent="-342900" algn="l" defTabSz="597150" rtl="0" eaLnBrk="1" latinLnBrk="0" hangingPunct="1">
        <a:lnSpc>
          <a:spcPct val="100000"/>
        </a:lnSpc>
        <a:spcBef>
          <a:spcPts val="0"/>
        </a:spcBef>
        <a:buClr>
          <a:schemeClr val="bg1"/>
        </a:buClr>
        <a:buFont typeface="System Font Regular"/>
        <a:buChar char="—"/>
        <a:tabLst/>
        <a:defRPr lang="cs-CZ" sz="2400" b="0" i="0" kern="1200" dirty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00" userDrawn="1">
          <p15:clr>
            <a:srgbClr val="F26B43"/>
          </p15:clr>
        </p15:guide>
        <p15:guide id="2" orient="horz" pos="305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orient="horz" pos="2935" userDrawn="1">
          <p15:clr>
            <a:srgbClr val="F26B43"/>
          </p15:clr>
        </p15:guide>
        <p15:guide id="5" pos="29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59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4" r:id="rId2"/>
    <p:sldLayoutId id="2147483665" r:id="rId3"/>
    <p:sldLayoutId id="2147483666" r:id="rId4"/>
    <p:sldLayoutId id="2147483659" r:id="rId5"/>
    <p:sldLayoutId id="2147483652" r:id="rId6"/>
    <p:sldLayoutId id="2147483661" r:id="rId7"/>
    <p:sldLayoutId id="2147483662" r:id="rId8"/>
    <p:sldLayoutId id="2147483667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5100" kern="1200">
          <a:solidFill>
            <a:schemeClr val="bg1"/>
          </a:solidFill>
          <a:latin typeface="Kyselka Headline Hedline" pitchFamily="2" charset="77"/>
          <a:ea typeface="Verdana" pitchFamily="34" charset="0"/>
          <a:cs typeface="Verdana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b="0" i="0" kern="1200">
          <a:solidFill>
            <a:srgbClr val="E6215A"/>
          </a:solidFill>
          <a:latin typeface="Verdana" panose="020B0604030504040204" pitchFamily="34" charset="0"/>
          <a:ea typeface="Verdana" pitchFamily="34" charset="0"/>
          <a:cs typeface="Verdana" pitchFamily="34" charset="0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b="0" i="0" kern="1200">
          <a:solidFill>
            <a:srgbClr val="00554B"/>
          </a:solidFill>
          <a:latin typeface="Verdana" panose="020B0604030504040204" pitchFamily="34" charset="0"/>
          <a:ea typeface="Verdana" pitchFamily="34" charset="0"/>
          <a:cs typeface="Verdana" pitchFamily="34" charset="0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b="0" i="0" kern="1200">
          <a:solidFill>
            <a:srgbClr val="00554B"/>
          </a:solidFill>
          <a:latin typeface="Verdana" panose="020B0604030504040204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554B"/>
        </a:buClr>
        <a:buFont typeface="System Font Regular"/>
        <a:buChar char="—"/>
        <a:defRPr sz="2000" b="0" i="0" kern="1200">
          <a:solidFill>
            <a:srgbClr val="00554B"/>
          </a:solidFill>
          <a:latin typeface="Verdana" panose="020B0604030504040204" pitchFamily="34" charset="0"/>
          <a:ea typeface="Verdana" pitchFamily="34" charset="0"/>
          <a:cs typeface="Verdana" pitchFamily="34" charset="0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0" i="0" kern="1200">
          <a:solidFill>
            <a:schemeClr val="tx1"/>
          </a:solidFill>
          <a:latin typeface="Verdana" panose="020B0604030504040204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95">
          <p15:clr>
            <a:srgbClr val="F26B43"/>
          </p15:clr>
        </p15:guide>
        <p15:guide id="3" pos="5465">
          <p15:clr>
            <a:srgbClr val="F26B43"/>
          </p15:clr>
        </p15:guide>
        <p15:guide id="4" orient="horz" pos="305">
          <p15:clr>
            <a:srgbClr val="F26B43"/>
          </p15:clr>
        </p15:guide>
        <p15:guide id="5" orient="horz" pos="293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4417F2B2-7E3F-D1FD-2734-9638201A7D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Mgr. David Kodytek</a:t>
            </a:r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047E998F-7CF5-9165-F522-02AE023A8C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92500" y="4392071"/>
            <a:ext cx="5183188" cy="258619"/>
          </a:xfrm>
        </p:spPr>
        <p:txBody>
          <a:bodyPr/>
          <a:lstStyle/>
          <a:p>
            <a:r>
              <a:rPr lang="cs-CZ" dirty="0"/>
              <a:t>místostarosta</a:t>
            </a:r>
          </a:p>
        </p:txBody>
      </p:sp>
    </p:spTree>
    <p:extLst>
      <p:ext uri="{BB962C8B-B14F-4D97-AF65-F5344CB8AC3E}">
        <p14:creationId xmlns:p14="http://schemas.microsoft.com/office/powerpoint/2010/main" val="3874673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AA49C50-460C-A7B6-A00F-AF86BBD1B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414988"/>
            <a:ext cx="4282591" cy="684000"/>
          </a:xfrm>
        </p:spPr>
        <p:txBody>
          <a:bodyPr/>
          <a:lstStyle/>
          <a:p>
            <a:r>
              <a:rPr lang="cs-CZ" dirty="0"/>
              <a:t>Národní zahájení</a:t>
            </a:r>
            <a:br>
              <a:rPr lang="cs-CZ" dirty="0"/>
            </a:br>
            <a:r>
              <a:rPr lang="cs-CZ" dirty="0"/>
              <a:t>Dny evropského dědictví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4E08114-70F5-7070-5CA2-EB68B0C164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9586" y="1310958"/>
            <a:ext cx="5069701" cy="578802"/>
          </a:xfrm>
        </p:spPr>
        <p:txBody>
          <a:bodyPr/>
          <a:lstStyle/>
          <a:p>
            <a:r>
              <a:rPr lang="cs-CZ" dirty="0"/>
              <a:t>7. září 2024 v Klášterci nad Ohří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A867781-53E5-4847-B6EB-83E7303A0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281" y="589720"/>
            <a:ext cx="3039745" cy="423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185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1F6CB32D-84A9-4424-B8FA-47435F08B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414988"/>
            <a:ext cx="5521361" cy="684000"/>
          </a:xfrm>
        </p:spPr>
        <p:txBody>
          <a:bodyPr/>
          <a:lstStyle/>
          <a:p>
            <a:r>
              <a:rPr lang="cs-CZ" dirty="0"/>
              <a:t>Den otevřených dveří památek 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30E67D6-DE3D-48C1-AF54-5F4CA6AC71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70377" y="3841898"/>
            <a:ext cx="8196414" cy="817415"/>
          </a:xfrm>
        </p:spPr>
        <p:txBody>
          <a:bodyPr/>
          <a:lstStyle/>
          <a:p>
            <a:r>
              <a:rPr lang="cs-CZ" sz="1800" dirty="0"/>
              <a:t>Kostel Nejsvětější Trojice, </a:t>
            </a:r>
            <a:r>
              <a:rPr lang="cs-CZ" sz="1800" dirty="0" err="1"/>
              <a:t>Thunská</a:t>
            </a:r>
            <a:r>
              <a:rPr lang="cs-CZ" sz="1800" dirty="0"/>
              <a:t> hrobka, zámek Klášterec nad Ohří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1ED1DB22-23CA-48F8-8016-474060A658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001" y="954687"/>
            <a:ext cx="2146730" cy="2725015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906894C4-C1FD-41F6-8F3C-75F422A315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185" y="951522"/>
            <a:ext cx="2752759" cy="2728180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351F48A7-9B41-4519-81F8-1BF61E3EE6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688" y="949942"/>
            <a:ext cx="2048540" cy="273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971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F5E0765-8314-2AA2-F553-D19FB9EC6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Páteční program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0AE6AEF-31D0-4B6A-A05A-0FA0A3CBD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2" y="1119220"/>
            <a:ext cx="4777084" cy="301301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00551E7-908D-4608-B4DF-56FBC075A2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663" y="879424"/>
            <a:ext cx="3335024" cy="338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019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5DF824E2-80E1-4CFC-A53E-3DEC63854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Sobotní program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0AB686E-14A3-43AE-952A-A8C3C6BB2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701749"/>
            <a:ext cx="4967288" cy="387747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3AE85CC-BBD1-4ABB-9FD8-2E3D293DB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412" y="1005040"/>
            <a:ext cx="3392906" cy="313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54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B40F42-CE3B-2087-30ED-D0A7F36B1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414988"/>
            <a:ext cx="3024187" cy="684000"/>
          </a:xfrm>
        </p:spPr>
        <p:txBody>
          <a:bodyPr/>
          <a:lstStyle/>
          <a:p>
            <a:r>
              <a:rPr lang="cs-CZ" dirty="0"/>
              <a:t>Nedělní program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0A156A-6A77-E81D-AF0B-735B0E1BE6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7331" y="793898"/>
            <a:ext cx="5061097" cy="4295554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Komentovaná prohlídka kaplí Sedmi bolestí Panny Marie</a:t>
            </a:r>
          </a:p>
          <a:p>
            <a:r>
              <a:rPr lang="cs-CZ" dirty="0"/>
              <a:t>Výstup na radniční věž</a:t>
            </a:r>
          </a:p>
          <a:p>
            <a:r>
              <a:rPr lang="cs-CZ" dirty="0"/>
              <a:t>Komentovaná prohlídka zámeckého parku </a:t>
            </a:r>
          </a:p>
          <a:p>
            <a:r>
              <a:rPr lang="cs-CZ" dirty="0"/>
              <a:t>Varhanní koncert v kostele Nejsvětější Trojice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5" name="Zástupný symbol pro obsah 14">
            <a:extLst>
              <a:ext uri="{FF2B5EF4-FFF2-40B4-BE49-F238E27FC236}">
                <a16:creationId xmlns:a16="http://schemas.microsoft.com/office/drawing/2014/main" id="{AA1ADF7B-EDFD-4C9D-9BC1-C7186BEAC0C7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517" y="793898"/>
            <a:ext cx="2511028" cy="3348038"/>
          </a:xfrm>
        </p:spPr>
      </p:pic>
    </p:spTree>
    <p:extLst>
      <p:ext uri="{BB962C8B-B14F-4D97-AF65-F5344CB8AC3E}">
        <p14:creationId xmlns:p14="http://schemas.microsoft.com/office/powerpoint/2010/main" val="367036891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des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1830</TotalTime>
  <Words>63</Words>
  <Application>Microsoft Office PowerPoint</Application>
  <PresentationFormat>Předvádění na obrazovce (16:9)</PresentationFormat>
  <Paragraphs>17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6</vt:i4>
      </vt:variant>
    </vt:vector>
  </HeadingPairs>
  <TitlesOfParts>
    <vt:vector size="12" baseType="lpstr">
      <vt:lpstr>Arial</vt:lpstr>
      <vt:lpstr>Kyselka Headline Hedline</vt:lpstr>
      <vt:lpstr>System Font Regular</vt:lpstr>
      <vt:lpstr>Verdana</vt:lpstr>
      <vt:lpstr>Cover</vt:lpstr>
      <vt:lpstr>Slides</vt:lpstr>
      <vt:lpstr>Prezentace aplikace PowerPoint</vt:lpstr>
      <vt:lpstr>Národní zahájení Dny evropského dědictví</vt:lpstr>
      <vt:lpstr>Den otevřených dveří památek </vt:lpstr>
      <vt:lpstr>Páteční program</vt:lpstr>
      <vt:lpstr>Sobotní program</vt:lpstr>
      <vt:lpstr>Nedělní program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Pavel Endršt</dc:creator>
  <cp:lastModifiedBy>Kodytek David, Mgr.</cp:lastModifiedBy>
  <cp:revision>146</cp:revision>
  <cp:lastPrinted>2023-02-19T12:48:17Z</cp:lastPrinted>
  <dcterms:created xsi:type="dcterms:W3CDTF">2018-10-31T08:36:17Z</dcterms:created>
  <dcterms:modified xsi:type="dcterms:W3CDTF">2024-06-20T00:16:33Z</dcterms:modified>
</cp:coreProperties>
</file>