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7" r:id="rId2"/>
    <p:sldId id="267" r:id="rId3"/>
    <p:sldId id="277" r:id="rId4"/>
    <p:sldId id="279" r:id="rId5"/>
    <p:sldId id="280" r:id="rId6"/>
    <p:sldId id="284" r:id="rId7"/>
    <p:sldId id="286" r:id="rId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39" autoAdjust="0"/>
  </p:normalViewPr>
  <p:slideViewPr>
    <p:cSldViewPr>
      <p:cViewPr varScale="1">
        <p:scale>
          <a:sx n="144" d="100"/>
          <a:sy n="144" d="100"/>
        </p:scale>
        <p:origin x="27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82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E6ADE-9E6E-4580-A84F-A016B71C361C}" type="datetimeFigureOut">
              <a:rPr lang="cs-CZ" smtClean="0"/>
              <a:t>24.06.2021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B6985-44AF-4C6C-93F0-61D7A05D4C52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0050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2E166-AF91-4A2F-9351-1D0B31BEC70C}" type="datetimeFigureOut">
              <a:rPr lang="cs-CZ" smtClean="0"/>
              <a:t>24.06.2021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B3A3D8-E44F-4594-AFB7-B23F203CCBF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9259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4876006"/>
            <a:ext cx="2133600" cy="165100"/>
          </a:xfrm>
        </p:spPr>
        <p:txBody>
          <a:bodyPr/>
          <a:lstStyle/>
          <a:p>
            <a:fld id="{4EC2A1C6-F44E-4769-9596-2322F8F612D2}" type="datetimeFigureOut">
              <a:rPr lang="cs-CZ" smtClean="0"/>
              <a:t>24.06.2021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4876005"/>
            <a:ext cx="2895600" cy="165101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332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24.06.2021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077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24.06.2021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8688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24.06.2021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4074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24.06.2021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8841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876005"/>
            <a:ext cx="2133600" cy="165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EC2A1C6-F44E-4769-9596-2322F8F612D2}" type="datetimeFigureOut">
              <a:rPr lang="cs-CZ" smtClean="0"/>
              <a:pPr/>
              <a:t>24.06.2021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876005"/>
            <a:ext cx="2895600" cy="165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55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39602"/>
            <a:ext cx="7772400" cy="2664296"/>
          </a:xfrm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/>
            <a:r>
              <a:rPr lang="cs-CZ" sz="3200" b="1" dirty="0" smtClean="0"/>
              <a:t>Závěrečný účet města</a:t>
            </a: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3200" b="1" dirty="0" smtClean="0"/>
              <a:t>za rok 2020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162434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19256" cy="792088"/>
          </a:xfrm>
        </p:spPr>
        <p:txBody>
          <a:bodyPr>
            <a:normAutofit fontScale="90000"/>
          </a:bodyPr>
          <a:lstStyle/>
          <a:p>
            <a:pPr marL="0" indent="0"/>
            <a:r>
              <a:rPr lang="cs-CZ" sz="3100" b="1" dirty="0"/>
              <a:t>Hospodaření města v roce </a:t>
            </a:r>
            <a:r>
              <a:rPr lang="cs-CZ" sz="3100" b="1" dirty="0" smtClean="0"/>
              <a:t>2020</a:t>
            </a:r>
            <a:r>
              <a:rPr lang="cs-CZ" sz="4800" b="1" dirty="0" smtClean="0"/>
              <a:t/>
            </a:r>
            <a:br>
              <a:rPr lang="cs-CZ" sz="4800" b="1" dirty="0" smtClean="0"/>
            </a:br>
            <a:r>
              <a:rPr lang="cs-CZ" sz="3100" b="1" dirty="0"/>
              <a:t>Celkový přehled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3" name="Obrázek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89" y="1491630"/>
            <a:ext cx="8148162" cy="3102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340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19256" cy="792088"/>
          </a:xfrm>
        </p:spPr>
        <p:txBody>
          <a:bodyPr>
            <a:normAutofit fontScale="90000"/>
          </a:bodyPr>
          <a:lstStyle/>
          <a:p>
            <a:pPr marL="0" indent="0"/>
            <a:r>
              <a:rPr lang="cs-CZ" sz="3100" b="1" dirty="0" smtClean="0"/>
              <a:t>Výsledky hospodaření </a:t>
            </a:r>
            <a:r>
              <a:rPr lang="cs-CZ" sz="3100" b="1" dirty="0"/>
              <a:t>města </a:t>
            </a:r>
            <a:r>
              <a:rPr lang="cs-CZ" sz="3100" b="1" dirty="0" smtClean="0"/>
              <a:t/>
            </a:r>
            <a:br>
              <a:rPr lang="cs-CZ" sz="3100" b="1" dirty="0" smtClean="0"/>
            </a:br>
            <a:r>
              <a:rPr lang="cs-CZ" sz="3100" b="1" dirty="0" smtClean="0"/>
              <a:t>od roku </a:t>
            </a:r>
            <a:r>
              <a:rPr lang="cs-CZ" sz="3100" b="1" dirty="0" smtClean="0"/>
              <a:t>2017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382589"/>
            <a:ext cx="8302511" cy="3248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7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19256" cy="792088"/>
          </a:xfrm>
        </p:spPr>
        <p:txBody>
          <a:bodyPr>
            <a:normAutofit fontScale="90000"/>
          </a:bodyPr>
          <a:lstStyle/>
          <a:p>
            <a:r>
              <a:rPr lang="cs-CZ" sz="3100" b="1" dirty="0"/>
              <a:t>Hospodaření města v roce </a:t>
            </a:r>
            <a:r>
              <a:rPr lang="cs-CZ" sz="3100" b="1" dirty="0" smtClean="0"/>
              <a:t>2020</a:t>
            </a:r>
            <a:r>
              <a:rPr lang="cs-CZ" sz="4800" b="1" dirty="0" smtClean="0"/>
              <a:t/>
            </a:r>
            <a:br>
              <a:rPr lang="cs-CZ" sz="4800" b="1" dirty="0" smtClean="0"/>
            </a:br>
            <a:r>
              <a:rPr lang="cs-CZ" sz="3200" b="1" dirty="0"/>
              <a:t>Příjmy</a:t>
            </a:r>
            <a:r>
              <a:rPr lang="cs-CZ" sz="3200" dirty="0"/>
              <a:t> – </a:t>
            </a:r>
            <a:r>
              <a:rPr lang="cs-CZ" sz="3200" b="1" dirty="0" smtClean="0"/>
              <a:t>335 </a:t>
            </a:r>
            <a:r>
              <a:rPr lang="cs-CZ" sz="3200" b="1" dirty="0"/>
              <a:t>mil. </a:t>
            </a:r>
            <a:r>
              <a:rPr lang="cs-CZ" sz="3200" b="1" dirty="0" smtClean="0"/>
              <a:t>Kč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 flipV="1">
            <a:off x="1835695" y="779533"/>
            <a:ext cx="768210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419622"/>
            <a:ext cx="5076056" cy="3363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56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19256" cy="1224136"/>
          </a:xfrm>
        </p:spPr>
        <p:txBody>
          <a:bodyPr>
            <a:normAutofit fontScale="90000"/>
          </a:bodyPr>
          <a:lstStyle/>
          <a:p>
            <a:pPr marL="0" indent="0"/>
            <a:r>
              <a:rPr lang="cs-CZ" sz="3100" b="1" dirty="0"/>
              <a:t>Hospodaření města v roce </a:t>
            </a:r>
            <a:r>
              <a:rPr lang="cs-CZ" sz="3100" b="1" dirty="0" smtClean="0"/>
              <a:t>2020</a:t>
            </a:r>
            <a:r>
              <a:rPr lang="cs-CZ" sz="4800" b="1" dirty="0" smtClean="0"/>
              <a:t/>
            </a:r>
            <a:br>
              <a:rPr lang="cs-CZ" sz="4800" b="1" dirty="0" smtClean="0"/>
            </a:br>
            <a:r>
              <a:rPr lang="cs-CZ" sz="3200" b="1" dirty="0"/>
              <a:t>Daňové příjmy</a:t>
            </a:r>
            <a:r>
              <a:rPr lang="cs-CZ" sz="3200" dirty="0"/>
              <a:t> - </a:t>
            </a:r>
            <a:r>
              <a:rPr lang="cs-CZ" sz="3200" b="1" dirty="0" smtClean="0"/>
              <a:t>249</a:t>
            </a:r>
            <a:r>
              <a:rPr lang="cs-CZ" sz="3200" b="1" dirty="0"/>
              <a:t> mil. Kč</a:t>
            </a:r>
            <a:br>
              <a:rPr lang="cs-CZ" sz="3200" b="1" dirty="0"/>
            </a:br>
            <a:r>
              <a:rPr lang="cs-CZ" sz="3200" b="1" dirty="0"/>
              <a:t>Sdílené daně – </a:t>
            </a:r>
            <a:r>
              <a:rPr lang="cs-CZ" sz="3200" b="1" dirty="0" smtClean="0"/>
              <a:t>195 </a:t>
            </a:r>
            <a:r>
              <a:rPr lang="cs-CZ" sz="3200" b="1" dirty="0"/>
              <a:t>mil. </a:t>
            </a:r>
            <a:r>
              <a:rPr lang="cs-CZ" sz="3200" b="1" dirty="0" smtClean="0"/>
              <a:t>Kč</a:t>
            </a:r>
            <a:endParaRPr lang="cs-CZ" dirty="0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28" y="1781031"/>
            <a:ext cx="8229600" cy="2610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29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19256" cy="792088"/>
          </a:xfrm>
        </p:spPr>
        <p:txBody>
          <a:bodyPr>
            <a:normAutofit fontScale="90000"/>
          </a:bodyPr>
          <a:lstStyle/>
          <a:p>
            <a:r>
              <a:rPr lang="cs-CZ" sz="3100" b="1" dirty="0"/>
              <a:t>Hospodaření města v roce </a:t>
            </a:r>
            <a:r>
              <a:rPr lang="cs-CZ" sz="3100" b="1" dirty="0" smtClean="0"/>
              <a:t>2020</a:t>
            </a:r>
            <a:r>
              <a:rPr lang="cs-CZ" sz="4800" b="1" dirty="0" smtClean="0"/>
              <a:t/>
            </a:r>
            <a:br>
              <a:rPr lang="cs-CZ" sz="4800" b="1" dirty="0" smtClean="0"/>
            </a:br>
            <a:r>
              <a:rPr lang="cs-CZ" sz="3200" b="1" dirty="0"/>
              <a:t>Výdaje – </a:t>
            </a:r>
            <a:r>
              <a:rPr lang="cs-CZ" sz="3200" b="1" dirty="0" smtClean="0"/>
              <a:t>323 </a:t>
            </a:r>
            <a:r>
              <a:rPr lang="cs-CZ" sz="3200" b="1" dirty="0"/>
              <a:t>mil. </a:t>
            </a:r>
            <a:r>
              <a:rPr lang="cs-CZ" sz="3200" b="1" dirty="0" smtClean="0"/>
              <a:t>Kč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3074" name="Graf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491630"/>
            <a:ext cx="5328592" cy="3342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607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19256" cy="792088"/>
          </a:xfrm>
        </p:spPr>
        <p:txBody>
          <a:bodyPr>
            <a:normAutofit fontScale="90000"/>
          </a:bodyPr>
          <a:lstStyle/>
          <a:p>
            <a:r>
              <a:rPr lang="cs-CZ" sz="3100" b="1" dirty="0"/>
              <a:t>Hospodaření města v roce </a:t>
            </a:r>
            <a:r>
              <a:rPr lang="cs-CZ" sz="3100" b="1" dirty="0" smtClean="0"/>
              <a:t>2020</a:t>
            </a:r>
            <a:r>
              <a:rPr lang="cs-CZ" sz="4800" b="1" dirty="0" smtClean="0"/>
              <a:t/>
            </a:r>
            <a:br>
              <a:rPr lang="cs-CZ" sz="4800" b="1" dirty="0" smtClean="0"/>
            </a:br>
            <a:r>
              <a:rPr lang="cs-CZ" sz="3200" b="1" dirty="0" smtClean="0"/>
              <a:t>Provozní </a:t>
            </a:r>
            <a:r>
              <a:rPr lang="cs-CZ" sz="3200" b="1" dirty="0" smtClean="0"/>
              <a:t>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8024"/>
            <a:ext cx="7200800" cy="3387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20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76</Words>
  <Application>Microsoft Office PowerPoint</Application>
  <PresentationFormat>Předvádění na obrazovce (16:9)</PresentationFormat>
  <Paragraphs>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Motiv systému Office</vt:lpstr>
      <vt:lpstr>Závěrečný účet města za rok 2020</vt:lpstr>
      <vt:lpstr>Hospodaření města v roce 2020 Celkový přehled</vt:lpstr>
      <vt:lpstr>Výsledky hospodaření města  od roku 2017</vt:lpstr>
      <vt:lpstr>Hospodaření města v roce 2020 Příjmy – 335 mil. Kč</vt:lpstr>
      <vt:lpstr>Hospodaření města v roce 2020 Daňové příjmy - 249 mil. Kč Sdílené daně – 195 mil. Kč</vt:lpstr>
      <vt:lpstr>Hospodaření města v roce 2020 Výdaje – 323 mil. Kč</vt:lpstr>
      <vt:lpstr>Hospodaření města v roce 2020 Provozní rozpočet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Pavel Endršt</dc:creator>
  <cp:lastModifiedBy>Dlouhá Veronika, Ing.</cp:lastModifiedBy>
  <cp:revision>22</cp:revision>
  <dcterms:created xsi:type="dcterms:W3CDTF">2018-10-31T08:36:17Z</dcterms:created>
  <dcterms:modified xsi:type="dcterms:W3CDTF">2021-06-24T06:05:13Z</dcterms:modified>
</cp:coreProperties>
</file>