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73" r:id="rId3"/>
    <p:sldId id="269" r:id="rId4"/>
    <p:sldId id="268" r:id="rId5"/>
    <p:sldId id="267" r:id="rId6"/>
    <p:sldId id="271" r:id="rId7"/>
    <p:sldId id="272" r:id="rId8"/>
    <p:sldId id="264" r:id="rId9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42" d="100"/>
          <a:sy n="142" d="100"/>
        </p:scale>
        <p:origin x="312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82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2E6ADE-9E6E-4580-A84F-A016B71C361C}" type="datetimeFigureOut">
              <a:rPr lang="cs-CZ" smtClean="0"/>
              <a:t>14.06.2023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6985-44AF-4C6C-93F0-61D7A05D4C52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050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A2E166-AF91-4A2F-9351-1D0B31BEC70C}" type="datetimeFigureOut">
              <a:rPr lang="cs-CZ" smtClean="0"/>
              <a:t>14.06.2023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B3A3D8-E44F-4594-AFB7-B23F203CCBF7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259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23553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B3A3D8-E44F-4594-AFB7-B23F203CCBF7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010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4876006"/>
            <a:ext cx="2133600" cy="165100"/>
          </a:xfrm>
        </p:spPr>
        <p:txBody>
          <a:bodyPr/>
          <a:lstStyle/>
          <a:p>
            <a:fld id="{4EC2A1C6-F44E-4769-9596-2322F8F612D2}" type="datetimeFigureOut">
              <a:rPr lang="cs-CZ" smtClean="0"/>
              <a:t>14.06.2023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4876005"/>
            <a:ext cx="2895600" cy="165101"/>
          </a:xfrm>
        </p:spPr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2332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14.06.2023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20777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14.06.2023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868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14.06.2023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4074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2A1C6-F44E-4769-9596-2322F8F612D2}" type="datetimeFigureOut">
              <a:rPr lang="cs-CZ" smtClean="0"/>
              <a:t>14.06.2023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8841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4876005"/>
            <a:ext cx="2133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fld id="{4EC2A1C6-F44E-4769-9596-2322F8F612D2}" type="datetimeFigureOut">
              <a:rPr lang="cs-CZ" smtClean="0"/>
              <a:pPr/>
              <a:t>14.06.2023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4876005"/>
            <a:ext cx="2895600" cy="1651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155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239602"/>
            <a:ext cx="7772400" cy="2664296"/>
          </a:xfrm>
          <a:ln w="3175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indent="0"/>
            <a:r>
              <a:rPr lang="cs-CZ" sz="2800" b="1" dirty="0"/>
              <a:t>Mgr. David Kodytek</a:t>
            </a:r>
            <a:r>
              <a:rPr lang="cs-CZ" sz="2800" dirty="0"/>
              <a:t> </a:t>
            </a:r>
            <a:br>
              <a:rPr lang="cs-CZ" sz="2800" dirty="0"/>
            </a:br>
            <a:r>
              <a:rPr lang="cs-CZ" sz="2800" dirty="0"/>
              <a:t>místostarosta</a:t>
            </a:r>
          </a:p>
        </p:txBody>
      </p:sp>
    </p:spTree>
    <p:extLst>
      <p:ext uri="{BB962C8B-B14F-4D97-AF65-F5344CB8AC3E}">
        <p14:creationId xmlns:p14="http://schemas.microsoft.com/office/powerpoint/2010/main" val="971360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B66ED3-A1F0-4745-BD04-63F22FE92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83517"/>
            <a:ext cx="6635080" cy="579711"/>
          </a:xfrm>
        </p:spPr>
        <p:txBody>
          <a:bodyPr>
            <a:normAutofit/>
          </a:bodyPr>
          <a:lstStyle/>
          <a:p>
            <a:r>
              <a:rPr lang="pl-PL" sz="2000" b="1" dirty="0"/>
              <a:t>Postupně se snižuje produkce SKO a VKO</a:t>
            </a:r>
            <a:endParaRPr lang="cs-CZ" sz="2000" b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BA6DCC-9832-4AE0-A6E6-A89A0D986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1800" dirty="0"/>
              <a:t>Za první 4 měsíce je produkce SKO a VKO o 105 tun menší než za stejné období loňského roku (limit na slevu se snížil o 175 tun)</a:t>
            </a:r>
          </a:p>
          <a:p>
            <a:pPr marL="0" indent="0">
              <a:buNone/>
            </a:pPr>
            <a:r>
              <a:rPr lang="cs-CZ" sz="1800" dirty="0"/>
              <a:t>2022 1108 t    2023 1003 t 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Třídící sleva se vztahuje k množství odpadů uložených na skládky na rok a obyvatele     2023  180 kg/ obyv. </a:t>
            </a:r>
          </a:p>
          <a:p>
            <a:pPr marL="0" indent="0">
              <a:buNone/>
            </a:pPr>
            <a:r>
              <a:rPr lang="cs-CZ" sz="1800" dirty="0"/>
              <a:t>Limit pro uplatnění nároku obce na slevu ze skládkového poplatku 2023  2554 tun (2022  2729 tun)</a:t>
            </a:r>
          </a:p>
          <a:p>
            <a:pPr marL="0" indent="0">
              <a:buNone/>
            </a:pPr>
            <a:r>
              <a:rPr lang="cs-CZ" sz="1800" dirty="0"/>
              <a:t>	(vše nad tuto hranici platíme 1000 Kč/t</a:t>
            </a:r>
          </a:p>
        </p:txBody>
      </p:sp>
    </p:spTree>
    <p:extLst>
      <p:ext uri="{BB962C8B-B14F-4D97-AF65-F5344CB8AC3E}">
        <p14:creationId xmlns:p14="http://schemas.microsoft.com/office/powerpoint/2010/main" val="1077530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5AC99627-24C3-4D4E-A033-FEEE6EAD8A18}"/>
              </a:ext>
            </a:extLst>
          </p:cNvPr>
          <p:cNvSpPr txBox="1"/>
          <p:nvPr/>
        </p:nvSpPr>
        <p:spPr>
          <a:xfrm>
            <a:off x="827584" y="627534"/>
            <a:ext cx="7200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latin typeface="Verdana" panose="020B0604030504040204" pitchFamily="34" charset="0"/>
                <a:ea typeface="Verdana" panose="020B0604030504040204" pitchFamily="34" charset="0"/>
              </a:rPr>
              <a:t>Připravujeme 2. etapu pilotního projektu třídění biologicky rozložitelného komunálního odpadu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2822D2C-D2F8-4771-9F63-1ED0F9FF8077}"/>
              </a:ext>
            </a:extLst>
          </p:cNvPr>
          <p:cNvSpPr txBox="1"/>
          <p:nvPr/>
        </p:nvSpPr>
        <p:spPr>
          <a:xfrm>
            <a:off x="899592" y="1707654"/>
            <a:ext cx="29523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9 kontejnerových stání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(9 nádob)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1902 obyvatel</a:t>
            </a:r>
          </a:p>
          <a:p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38 vchodů</a:t>
            </a:r>
          </a:p>
          <a:p>
            <a:endParaRPr lang="cs-CZ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874 bytů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CC3F7A0-8D0D-44DD-B22D-2E57E64F3B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920" y="1491630"/>
            <a:ext cx="4011516" cy="346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516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7E7FD08C-7237-47B0-82DC-1F16515BF3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7" y="862322"/>
            <a:ext cx="6192688" cy="3984066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3E182F39-D135-4165-BFA1-0A023B7CE8B8}"/>
              </a:ext>
            </a:extLst>
          </p:cNvPr>
          <p:cNvSpPr txBox="1"/>
          <p:nvPr/>
        </p:nvSpPr>
        <p:spPr>
          <a:xfrm>
            <a:off x="1475656" y="411510"/>
            <a:ext cx="44644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</a:rPr>
              <a:t>Rozmístění nádob - 2. etapa</a:t>
            </a:r>
          </a:p>
        </p:txBody>
      </p:sp>
    </p:spTree>
    <p:extLst>
      <p:ext uri="{BB962C8B-B14F-4D97-AF65-F5344CB8AC3E}">
        <p14:creationId xmlns:p14="http://schemas.microsoft.com/office/powerpoint/2010/main" val="2165309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A7B98756-2048-4C8D-807A-EFE33F861842}"/>
              </a:ext>
            </a:extLst>
          </p:cNvPr>
          <p:cNvSpPr txBox="1"/>
          <p:nvPr/>
        </p:nvSpPr>
        <p:spPr>
          <a:xfrm>
            <a:off x="899592" y="779934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 městě probíhá mytí a dezinfekce nádob na odpady</a:t>
            </a:r>
            <a:endParaRPr lang="cs-CZ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E3CD3BA0-E88F-47B1-82E8-A6B9B194D5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340092"/>
            <a:ext cx="4104456" cy="283771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1453B6F-6628-444E-89B4-EBE8EF6882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4417" y="1340092"/>
            <a:ext cx="3780032" cy="283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474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C47C92D2-8B30-4DBA-83DE-5E84F57A0E1D}"/>
              </a:ext>
            </a:extLst>
          </p:cNvPr>
          <p:cNvSpPr txBox="1"/>
          <p:nvPr/>
        </p:nvSpPr>
        <p:spPr>
          <a:xfrm>
            <a:off x="971600" y="483518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</a:rPr>
              <a:t>Sdílená kola jezdí už dva měsíce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7A42B0D-3A34-4277-96C4-CC6AD87A3D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31590"/>
            <a:ext cx="4632335" cy="3423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7B0EDA6F-B0BD-4791-8043-0E661B9D47DF}"/>
              </a:ext>
            </a:extLst>
          </p:cNvPr>
          <p:cNvSpPr txBox="1"/>
          <p:nvPr/>
        </p:nvSpPr>
        <p:spPr>
          <a:xfrm>
            <a:off x="1043608" y="1347614"/>
            <a:ext cx="26642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Celkový počet výpůjček 7138</a:t>
            </a:r>
          </a:p>
          <a:p>
            <a:pPr marL="285750" indent="-285750">
              <a:buFontTx/>
              <a:buChar char="-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duben  2512</a:t>
            </a:r>
          </a:p>
          <a:p>
            <a:pPr marL="285750" indent="-285750">
              <a:buFontTx/>
              <a:buChar char="-"/>
            </a:pPr>
            <a:r>
              <a:rPr lang="cs-CZ" sz="2000" dirty="0">
                <a:latin typeface="Verdana" panose="020B0604030504040204" pitchFamily="34" charset="0"/>
                <a:ea typeface="Verdana" panose="020B0604030504040204" pitchFamily="34" charset="0"/>
              </a:rPr>
              <a:t>květen 4626</a:t>
            </a:r>
          </a:p>
        </p:txBody>
      </p:sp>
    </p:spTree>
    <p:extLst>
      <p:ext uri="{BB962C8B-B14F-4D97-AF65-F5344CB8AC3E}">
        <p14:creationId xmlns:p14="http://schemas.microsoft.com/office/powerpoint/2010/main" val="27160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EE413C8D-2411-4A28-85CE-7F7F844A3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959" y="1419622"/>
            <a:ext cx="4387042" cy="3111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FC19258-4A18-4310-9A36-6CEF88CF3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742436"/>
            <a:ext cx="3658628" cy="3658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2040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37599DDC-35C7-498A-B09F-8F820D9D0FF8}"/>
              </a:ext>
            </a:extLst>
          </p:cNvPr>
          <p:cNvSpPr txBox="1"/>
          <p:nvPr/>
        </p:nvSpPr>
        <p:spPr>
          <a:xfrm>
            <a:off x="1835696" y="1779662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38258424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</TotalTime>
  <Words>156</Words>
  <Application>Microsoft Office PowerPoint</Application>
  <PresentationFormat>Předvádění na obrazovce (16:9)</PresentationFormat>
  <Paragraphs>26</Paragraphs>
  <Slides>8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3" baseType="lpstr">
      <vt:lpstr>Arial</vt:lpstr>
      <vt:lpstr>Calibri</vt:lpstr>
      <vt:lpstr>Times New Roman</vt:lpstr>
      <vt:lpstr>Verdana</vt:lpstr>
      <vt:lpstr>Motiv systému Office</vt:lpstr>
      <vt:lpstr>Mgr. David Kodytek  místostarosta</vt:lpstr>
      <vt:lpstr>Postupně se snižuje produkce SKO a VKO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Pavel Endršt</dc:creator>
  <cp:lastModifiedBy>Kodytek David, Mgr.</cp:lastModifiedBy>
  <cp:revision>70</cp:revision>
  <dcterms:created xsi:type="dcterms:W3CDTF">2018-10-31T08:36:17Z</dcterms:created>
  <dcterms:modified xsi:type="dcterms:W3CDTF">2023-06-14T06:59:36Z</dcterms:modified>
</cp:coreProperties>
</file>