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DC97E4-B067-4D36-9267-4C71885D705C}" type="doc">
      <dgm:prSet loTypeId="urn:microsoft.com/office/officeart/2018/5/layout/IconCircleLabelList" loCatId="icon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CED083B-E69E-4205-9940-275FCF2F373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cs-CZ" b="1" dirty="0"/>
            <a:t>Kontext</a:t>
          </a:r>
          <a:endParaRPr lang="en-US" b="1" dirty="0"/>
        </a:p>
      </dgm:t>
    </dgm:pt>
    <dgm:pt modelId="{7866D2A8-BE19-41B3-A862-432B080E7757}" type="parTrans" cxnId="{8D176857-63EA-43CF-8BA2-B89AF27BEC57}">
      <dgm:prSet/>
      <dgm:spPr/>
      <dgm:t>
        <a:bodyPr/>
        <a:lstStyle/>
        <a:p>
          <a:endParaRPr lang="en-US"/>
        </a:p>
      </dgm:t>
    </dgm:pt>
    <dgm:pt modelId="{AB6C79F9-13E4-4E7B-BBEF-99927C2F7BD8}" type="sibTrans" cxnId="{8D176857-63EA-43CF-8BA2-B89AF27BEC57}">
      <dgm:prSet/>
      <dgm:spPr/>
      <dgm:t>
        <a:bodyPr/>
        <a:lstStyle/>
        <a:p>
          <a:endParaRPr lang="en-US"/>
        </a:p>
      </dgm:t>
    </dgm:pt>
    <dgm:pt modelId="{7363EAFC-3510-4D7F-BDBB-4207DCFAC0C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cs-CZ" b="1" dirty="0"/>
            <a:t>Milníky</a:t>
          </a:r>
          <a:endParaRPr lang="en-US" b="1" dirty="0"/>
        </a:p>
      </dgm:t>
    </dgm:pt>
    <dgm:pt modelId="{387AF78A-C2A6-4727-B7B5-DDD10DFFCA31}" type="parTrans" cxnId="{228B59D9-4E33-4F04-A2BF-CCACC806947D}">
      <dgm:prSet/>
      <dgm:spPr/>
      <dgm:t>
        <a:bodyPr/>
        <a:lstStyle/>
        <a:p>
          <a:endParaRPr lang="en-US"/>
        </a:p>
      </dgm:t>
    </dgm:pt>
    <dgm:pt modelId="{EECD9C1F-7DCB-4794-A4A0-04949EF088FE}" type="sibTrans" cxnId="{228B59D9-4E33-4F04-A2BF-CCACC806947D}">
      <dgm:prSet/>
      <dgm:spPr/>
      <dgm:t>
        <a:bodyPr/>
        <a:lstStyle/>
        <a:p>
          <a:endParaRPr lang="en-US"/>
        </a:p>
      </dgm:t>
    </dgm:pt>
    <dgm:pt modelId="{6FA13C11-42EE-4FB7-AFCF-E8F8C9D272C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cs-CZ" b="1" dirty="0"/>
            <a:t>budoucnost</a:t>
          </a:r>
          <a:endParaRPr lang="en-US" b="1" dirty="0"/>
        </a:p>
      </dgm:t>
    </dgm:pt>
    <dgm:pt modelId="{B9007741-1DA2-4558-BBBB-022AB20AF488}" type="parTrans" cxnId="{4FF42EFE-AC21-4315-85CB-059B9B5AE143}">
      <dgm:prSet/>
      <dgm:spPr/>
      <dgm:t>
        <a:bodyPr/>
        <a:lstStyle/>
        <a:p>
          <a:endParaRPr lang="en-US"/>
        </a:p>
      </dgm:t>
    </dgm:pt>
    <dgm:pt modelId="{FD42A8DC-424C-4656-A061-7E3C898ADE94}" type="sibTrans" cxnId="{4FF42EFE-AC21-4315-85CB-059B9B5AE143}">
      <dgm:prSet/>
      <dgm:spPr/>
      <dgm:t>
        <a:bodyPr/>
        <a:lstStyle/>
        <a:p>
          <a:endParaRPr lang="en-US"/>
        </a:p>
      </dgm:t>
    </dgm:pt>
    <dgm:pt modelId="{FFD9786B-6DF5-41B0-BDFE-AE95AA42268F}" type="pres">
      <dgm:prSet presAssocID="{A1DC97E4-B067-4D36-9267-4C71885D705C}" presName="root" presStyleCnt="0">
        <dgm:presLayoutVars>
          <dgm:dir/>
          <dgm:resizeHandles val="exact"/>
        </dgm:presLayoutVars>
      </dgm:prSet>
      <dgm:spPr/>
    </dgm:pt>
    <dgm:pt modelId="{2145327E-1CFD-4C84-A608-70E3AC8D40CB}" type="pres">
      <dgm:prSet presAssocID="{2CED083B-E69E-4205-9940-275FCF2F3734}" presName="compNode" presStyleCnt="0"/>
      <dgm:spPr/>
    </dgm:pt>
    <dgm:pt modelId="{605DFE6D-5CA9-4349-9D0C-1A0CABB45936}" type="pres">
      <dgm:prSet presAssocID="{2CED083B-E69E-4205-9940-275FCF2F3734}" presName="iconBgRect" presStyleLbl="bgShp" presStyleIdx="0" presStyleCnt="3"/>
      <dgm:spPr/>
    </dgm:pt>
    <dgm:pt modelId="{2232873F-601B-48A3-B240-BD8159F9A532}" type="pres">
      <dgm:prSet presAssocID="{2CED083B-E69E-4205-9940-275FCF2F373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D3328278-3FEA-41CC-8D8E-17C7EF045644}" type="pres">
      <dgm:prSet presAssocID="{2CED083B-E69E-4205-9940-275FCF2F3734}" presName="spaceRect" presStyleCnt="0"/>
      <dgm:spPr/>
    </dgm:pt>
    <dgm:pt modelId="{BEB88B13-80B6-49F8-87BC-58E62F59BAD4}" type="pres">
      <dgm:prSet presAssocID="{2CED083B-E69E-4205-9940-275FCF2F3734}" presName="textRect" presStyleLbl="revTx" presStyleIdx="0" presStyleCnt="3">
        <dgm:presLayoutVars>
          <dgm:chMax val="1"/>
          <dgm:chPref val="1"/>
        </dgm:presLayoutVars>
      </dgm:prSet>
      <dgm:spPr/>
    </dgm:pt>
    <dgm:pt modelId="{D8CD24EF-D9E3-4AB9-B229-C5AFEB9F7242}" type="pres">
      <dgm:prSet presAssocID="{AB6C79F9-13E4-4E7B-BBEF-99927C2F7BD8}" presName="sibTrans" presStyleCnt="0"/>
      <dgm:spPr/>
    </dgm:pt>
    <dgm:pt modelId="{92BC9B47-9E8B-494E-953C-45B8B034B9F7}" type="pres">
      <dgm:prSet presAssocID="{7363EAFC-3510-4D7F-BDBB-4207DCFAC0CF}" presName="compNode" presStyleCnt="0"/>
      <dgm:spPr/>
    </dgm:pt>
    <dgm:pt modelId="{AC7FA5DC-C6E2-4F98-AECC-A79F896824FA}" type="pres">
      <dgm:prSet presAssocID="{7363EAFC-3510-4D7F-BDBB-4207DCFAC0CF}" presName="iconBgRect" presStyleLbl="bgShp" presStyleIdx="1" presStyleCnt="3"/>
      <dgm:spPr/>
    </dgm:pt>
    <dgm:pt modelId="{A91E4999-D9D7-4981-B662-5F9645A69412}" type="pres">
      <dgm:prSet presAssocID="{7363EAFC-3510-4D7F-BDBB-4207DCFAC0C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61534763-FE9F-49E5-A14F-9A01EB002CFA}" type="pres">
      <dgm:prSet presAssocID="{7363EAFC-3510-4D7F-BDBB-4207DCFAC0CF}" presName="spaceRect" presStyleCnt="0"/>
      <dgm:spPr/>
    </dgm:pt>
    <dgm:pt modelId="{E1967E44-6776-44E8-A2F0-7828CB4CFFDD}" type="pres">
      <dgm:prSet presAssocID="{7363EAFC-3510-4D7F-BDBB-4207DCFAC0CF}" presName="textRect" presStyleLbl="revTx" presStyleIdx="1" presStyleCnt="3">
        <dgm:presLayoutVars>
          <dgm:chMax val="1"/>
          <dgm:chPref val="1"/>
        </dgm:presLayoutVars>
      </dgm:prSet>
      <dgm:spPr/>
    </dgm:pt>
    <dgm:pt modelId="{24EEECE4-7C05-4850-ADFD-258F9F97EE89}" type="pres">
      <dgm:prSet presAssocID="{EECD9C1F-7DCB-4794-A4A0-04949EF088FE}" presName="sibTrans" presStyleCnt="0"/>
      <dgm:spPr/>
    </dgm:pt>
    <dgm:pt modelId="{2B4A6C79-5CD6-45DF-9360-04FF40054CEB}" type="pres">
      <dgm:prSet presAssocID="{6FA13C11-42EE-4FB7-AFCF-E8F8C9D272CA}" presName="compNode" presStyleCnt="0"/>
      <dgm:spPr/>
    </dgm:pt>
    <dgm:pt modelId="{9767BD7B-47BF-4403-BA4D-9DA973ACE218}" type="pres">
      <dgm:prSet presAssocID="{6FA13C11-42EE-4FB7-AFCF-E8F8C9D272CA}" presName="iconBgRect" presStyleLbl="bgShp" presStyleIdx="2" presStyleCnt="3"/>
      <dgm:spPr/>
    </dgm:pt>
    <dgm:pt modelId="{31BDBDA2-A0D4-46AD-B8BA-CEBBBF8E98BD}" type="pres">
      <dgm:prSet presAssocID="{6FA13C11-42EE-4FB7-AFCF-E8F8C9D272C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ko"/>
        </a:ext>
      </dgm:extLst>
    </dgm:pt>
    <dgm:pt modelId="{002F332F-65BB-4E03-B793-AFAA7FDBE8F5}" type="pres">
      <dgm:prSet presAssocID="{6FA13C11-42EE-4FB7-AFCF-E8F8C9D272CA}" presName="spaceRect" presStyleCnt="0"/>
      <dgm:spPr/>
    </dgm:pt>
    <dgm:pt modelId="{0B6D995E-2EB3-4311-BE75-8582B139ADDC}" type="pres">
      <dgm:prSet presAssocID="{6FA13C11-42EE-4FB7-AFCF-E8F8C9D272C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EF03B0C-1F90-41B9-AD51-35764CB4F404}" type="presOf" srcId="{A1DC97E4-B067-4D36-9267-4C71885D705C}" destId="{FFD9786B-6DF5-41B0-BDFE-AE95AA42268F}" srcOrd="0" destOrd="0" presId="urn:microsoft.com/office/officeart/2018/5/layout/IconCircleLabelList"/>
    <dgm:cxn modelId="{C64E8533-C373-4FC1-9C99-0B492B713190}" type="presOf" srcId="{7363EAFC-3510-4D7F-BDBB-4207DCFAC0CF}" destId="{E1967E44-6776-44E8-A2F0-7828CB4CFFDD}" srcOrd="0" destOrd="0" presId="urn:microsoft.com/office/officeart/2018/5/layout/IconCircleLabelList"/>
    <dgm:cxn modelId="{D5834360-C17F-4EDB-BE24-D5B7423367D0}" type="presOf" srcId="{6FA13C11-42EE-4FB7-AFCF-E8F8C9D272CA}" destId="{0B6D995E-2EB3-4311-BE75-8582B139ADDC}" srcOrd="0" destOrd="0" presId="urn:microsoft.com/office/officeart/2018/5/layout/IconCircleLabelList"/>
    <dgm:cxn modelId="{8D176857-63EA-43CF-8BA2-B89AF27BEC57}" srcId="{A1DC97E4-B067-4D36-9267-4C71885D705C}" destId="{2CED083B-E69E-4205-9940-275FCF2F3734}" srcOrd="0" destOrd="0" parTransId="{7866D2A8-BE19-41B3-A862-432B080E7757}" sibTransId="{AB6C79F9-13E4-4E7B-BBEF-99927C2F7BD8}"/>
    <dgm:cxn modelId="{EB94CFC5-C439-4580-B6CB-71E4879668F7}" type="presOf" srcId="{2CED083B-E69E-4205-9940-275FCF2F3734}" destId="{BEB88B13-80B6-49F8-87BC-58E62F59BAD4}" srcOrd="0" destOrd="0" presId="urn:microsoft.com/office/officeart/2018/5/layout/IconCircleLabelList"/>
    <dgm:cxn modelId="{228B59D9-4E33-4F04-A2BF-CCACC806947D}" srcId="{A1DC97E4-B067-4D36-9267-4C71885D705C}" destId="{7363EAFC-3510-4D7F-BDBB-4207DCFAC0CF}" srcOrd="1" destOrd="0" parTransId="{387AF78A-C2A6-4727-B7B5-DDD10DFFCA31}" sibTransId="{EECD9C1F-7DCB-4794-A4A0-04949EF088FE}"/>
    <dgm:cxn modelId="{4FF42EFE-AC21-4315-85CB-059B9B5AE143}" srcId="{A1DC97E4-B067-4D36-9267-4C71885D705C}" destId="{6FA13C11-42EE-4FB7-AFCF-E8F8C9D272CA}" srcOrd="2" destOrd="0" parTransId="{B9007741-1DA2-4558-BBBB-022AB20AF488}" sibTransId="{FD42A8DC-424C-4656-A061-7E3C898ADE94}"/>
    <dgm:cxn modelId="{5FA9EB1C-3EBC-4448-AC99-F0284548EFD5}" type="presParOf" srcId="{FFD9786B-6DF5-41B0-BDFE-AE95AA42268F}" destId="{2145327E-1CFD-4C84-A608-70E3AC8D40CB}" srcOrd="0" destOrd="0" presId="urn:microsoft.com/office/officeart/2018/5/layout/IconCircleLabelList"/>
    <dgm:cxn modelId="{715E7832-7CC0-4868-A7D7-1BE81E5767FE}" type="presParOf" srcId="{2145327E-1CFD-4C84-A608-70E3AC8D40CB}" destId="{605DFE6D-5CA9-4349-9D0C-1A0CABB45936}" srcOrd="0" destOrd="0" presId="urn:microsoft.com/office/officeart/2018/5/layout/IconCircleLabelList"/>
    <dgm:cxn modelId="{E22FD8C6-0919-4DBF-A803-46AE4F7AA6A5}" type="presParOf" srcId="{2145327E-1CFD-4C84-A608-70E3AC8D40CB}" destId="{2232873F-601B-48A3-B240-BD8159F9A532}" srcOrd="1" destOrd="0" presId="urn:microsoft.com/office/officeart/2018/5/layout/IconCircleLabelList"/>
    <dgm:cxn modelId="{9824CDE2-EFB6-48E0-9087-A46756289685}" type="presParOf" srcId="{2145327E-1CFD-4C84-A608-70E3AC8D40CB}" destId="{D3328278-3FEA-41CC-8D8E-17C7EF045644}" srcOrd="2" destOrd="0" presId="urn:microsoft.com/office/officeart/2018/5/layout/IconCircleLabelList"/>
    <dgm:cxn modelId="{C25928DA-4C8A-44CD-9665-3C9CA42A902F}" type="presParOf" srcId="{2145327E-1CFD-4C84-A608-70E3AC8D40CB}" destId="{BEB88B13-80B6-49F8-87BC-58E62F59BAD4}" srcOrd="3" destOrd="0" presId="urn:microsoft.com/office/officeart/2018/5/layout/IconCircleLabelList"/>
    <dgm:cxn modelId="{B56E94A8-3EE6-4680-BBB5-C8754CE6CD37}" type="presParOf" srcId="{FFD9786B-6DF5-41B0-BDFE-AE95AA42268F}" destId="{D8CD24EF-D9E3-4AB9-B229-C5AFEB9F7242}" srcOrd="1" destOrd="0" presId="urn:microsoft.com/office/officeart/2018/5/layout/IconCircleLabelList"/>
    <dgm:cxn modelId="{2DAFC549-C4FA-44E2-B0F2-996FF41F8D23}" type="presParOf" srcId="{FFD9786B-6DF5-41B0-BDFE-AE95AA42268F}" destId="{92BC9B47-9E8B-494E-953C-45B8B034B9F7}" srcOrd="2" destOrd="0" presId="urn:microsoft.com/office/officeart/2018/5/layout/IconCircleLabelList"/>
    <dgm:cxn modelId="{DDC16DC3-9CCC-41FC-B875-595723BA9B00}" type="presParOf" srcId="{92BC9B47-9E8B-494E-953C-45B8B034B9F7}" destId="{AC7FA5DC-C6E2-4F98-AECC-A79F896824FA}" srcOrd="0" destOrd="0" presId="urn:microsoft.com/office/officeart/2018/5/layout/IconCircleLabelList"/>
    <dgm:cxn modelId="{B85389EB-7F31-4F40-B83C-A73D348964CD}" type="presParOf" srcId="{92BC9B47-9E8B-494E-953C-45B8B034B9F7}" destId="{A91E4999-D9D7-4981-B662-5F9645A69412}" srcOrd="1" destOrd="0" presId="urn:microsoft.com/office/officeart/2018/5/layout/IconCircleLabelList"/>
    <dgm:cxn modelId="{786828F0-7D9F-4D0A-886E-40044EEE3B77}" type="presParOf" srcId="{92BC9B47-9E8B-494E-953C-45B8B034B9F7}" destId="{61534763-FE9F-49E5-A14F-9A01EB002CFA}" srcOrd="2" destOrd="0" presId="urn:microsoft.com/office/officeart/2018/5/layout/IconCircleLabelList"/>
    <dgm:cxn modelId="{090D254B-FABB-4224-86E0-F103AF7777E3}" type="presParOf" srcId="{92BC9B47-9E8B-494E-953C-45B8B034B9F7}" destId="{E1967E44-6776-44E8-A2F0-7828CB4CFFDD}" srcOrd="3" destOrd="0" presId="urn:microsoft.com/office/officeart/2018/5/layout/IconCircleLabelList"/>
    <dgm:cxn modelId="{AF36410D-5C12-4090-B16D-64C2EE653660}" type="presParOf" srcId="{FFD9786B-6DF5-41B0-BDFE-AE95AA42268F}" destId="{24EEECE4-7C05-4850-ADFD-258F9F97EE89}" srcOrd="3" destOrd="0" presId="urn:microsoft.com/office/officeart/2018/5/layout/IconCircleLabelList"/>
    <dgm:cxn modelId="{38BF694F-7554-45CD-B9A1-FF68856C2D4B}" type="presParOf" srcId="{FFD9786B-6DF5-41B0-BDFE-AE95AA42268F}" destId="{2B4A6C79-5CD6-45DF-9360-04FF40054CEB}" srcOrd="4" destOrd="0" presId="urn:microsoft.com/office/officeart/2018/5/layout/IconCircleLabelList"/>
    <dgm:cxn modelId="{2982E0A1-77FF-4D11-99F2-9F649E263234}" type="presParOf" srcId="{2B4A6C79-5CD6-45DF-9360-04FF40054CEB}" destId="{9767BD7B-47BF-4403-BA4D-9DA973ACE218}" srcOrd="0" destOrd="0" presId="urn:microsoft.com/office/officeart/2018/5/layout/IconCircleLabelList"/>
    <dgm:cxn modelId="{E815651E-2A9C-40EC-A756-05C8E10AC50D}" type="presParOf" srcId="{2B4A6C79-5CD6-45DF-9360-04FF40054CEB}" destId="{31BDBDA2-A0D4-46AD-B8BA-CEBBBF8E98BD}" srcOrd="1" destOrd="0" presId="urn:microsoft.com/office/officeart/2018/5/layout/IconCircleLabelList"/>
    <dgm:cxn modelId="{42BCD03E-C2F8-4262-A8AE-AD49519188A4}" type="presParOf" srcId="{2B4A6C79-5CD6-45DF-9360-04FF40054CEB}" destId="{002F332F-65BB-4E03-B793-AFAA7FDBE8F5}" srcOrd="2" destOrd="0" presId="urn:microsoft.com/office/officeart/2018/5/layout/IconCircleLabelList"/>
    <dgm:cxn modelId="{ACDDFB3F-C82A-4B7B-8142-78800143B585}" type="presParOf" srcId="{2B4A6C79-5CD6-45DF-9360-04FF40054CEB}" destId="{0B6D995E-2EB3-4311-BE75-8582B139ADD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75D291-5D81-4F11-AD48-1F9F2AAE238B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AA181C3E-581F-4116-BCE9-5A0A6067BA2F}">
      <dgm:prSet phldrT="[Text]" custT="1"/>
      <dgm:spPr/>
      <dgm:t>
        <a:bodyPr/>
        <a:lstStyle/>
        <a:p>
          <a:r>
            <a:rPr lang="cs-CZ" sz="2800" b="1" dirty="0"/>
            <a:t>STRATEGICKÝ PLÁN ROZVOJE MĚSTA</a:t>
          </a:r>
        </a:p>
        <a:p>
          <a:r>
            <a:rPr lang="cs-CZ" sz="1400" b="1" dirty="0"/>
            <a:t>(SCHVÁLEN ZASTUPITELSTVEM MĚSTA 2016)</a:t>
          </a:r>
          <a:endParaRPr lang="en-GB" sz="1400" b="1" dirty="0"/>
        </a:p>
      </dgm:t>
    </dgm:pt>
    <dgm:pt modelId="{88891BFB-837E-46FC-9E11-1DB846274FF1}" type="parTrans" cxnId="{A94D650E-897E-424F-B8FC-2751E11B1F69}">
      <dgm:prSet/>
      <dgm:spPr/>
      <dgm:t>
        <a:bodyPr/>
        <a:lstStyle/>
        <a:p>
          <a:endParaRPr lang="en-GB"/>
        </a:p>
      </dgm:t>
    </dgm:pt>
    <dgm:pt modelId="{00723951-0DF7-40ED-B120-789027107800}" type="sibTrans" cxnId="{A94D650E-897E-424F-B8FC-2751E11B1F69}">
      <dgm:prSet/>
      <dgm:spPr/>
      <dgm:t>
        <a:bodyPr/>
        <a:lstStyle/>
        <a:p>
          <a:endParaRPr lang="en-GB"/>
        </a:p>
      </dgm:t>
    </dgm:pt>
    <dgm:pt modelId="{D92D1984-374F-444A-97F7-39F0A06CF091}">
      <dgm:prSet phldrT="[Text]" custT="1"/>
      <dgm:spPr/>
      <dgm:t>
        <a:bodyPr/>
        <a:lstStyle/>
        <a:p>
          <a:r>
            <a:rPr lang="cs-CZ" sz="1400" b="1" dirty="0"/>
            <a:t>O. 6.6.</a:t>
          </a:r>
        </a:p>
        <a:p>
          <a:r>
            <a:rPr lang="en-GB" sz="1400" b="1" dirty="0" err="1"/>
            <a:t>Rozvoj</a:t>
          </a:r>
          <a:r>
            <a:rPr lang="en-GB" sz="1400" b="1" dirty="0"/>
            <a:t> </a:t>
          </a:r>
          <a:r>
            <a:rPr lang="en-GB" sz="1400" b="1" dirty="0" err="1"/>
            <a:t>lázeňství</a:t>
          </a:r>
          <a:r>
            <a:rPr lang="en-GB" sz="1400" b="1" dirty="0"/>
            <a:t> a </a:t>
          </a:r>
          <a:r>
            <a:rPr lang="en-GB" sz="1400" b="1" dirty="0" err="1"/>
            <a:t>infrastruktury</a:t>
          </a:r>
          <a:r>
            <a:rPr lang="en-GB" sz="1400" b="1" dirty="0"/>
            <a:t> </a:t>
          </a:r>
          <a:r>
            <a:rPr lang="en-GB" sz="1400" b="1" dirty="0" err="1"/>
            <a:t>cestovního</a:t>
          </a:r>
          <a:r>
            <a:rPr lang="en-GB" sz="1400" b="1" dirty="0"/>
            <a:t> </a:t>
          </a:r>
          <a:r>
            <a:rPr lang="en-GB" sz="1400" b="1" dirty="0" err="1"/>
            <a:t>ruchu</a:t>
          </a:r>
          <a:endParaRPr lang="cs-CZ" sz="1400" b="1" dirty="0"/>
        </a:p>
        <a:p>
          <a:endParaRPr lang="en-GB" sz="1600" dirty="0"/>
        </a:p>
      </dgm:t>
    </dgm:pt>
    <dgm:pt modelId="{B5620866-D028-4B45-87E1-946387D33F45}" type="parTrans" cxnId="{8290A9BF-87F3-4632-A476-CFBED125A15F}">
      <dgm:prSet/>
      <dgm:spPr/>
      <dgm:t>
        <a:bodyPr/>
        <a:lstStyle/>
        <a:p>
          <a:endParaRPr lang="en-GB"/>
        </a:p>
      </dgm:t>
    </dgm:pt>
    <dgm:pt modelId="{2D1E5AE4-F007-4648-B34D-FCDDE5B7C95D}" type="sibTrans" cxnId="{8290A9BF-87F3-4632-A476-CFBED125A15F}">
      <dgm:prSet/>
      <dgm:spPr/>
      <dgm:t>
        <a:bodyPr/>
        <a:lstStyle/>
        <a:p>
          <a:endParaRPr lang="en-GB"/>
        </a:p>
      </dgm:t>
    </dgm:pt>
    <dgm:pt modelId="{5A3D4191-2D74-4A2E-8196-767A83EF6D32}">
      <dgm:prSet phldrT="[Text]" custT="1"/>
      <dgm:spPr/>
      <dgm:t>
        <a:bodyPr/>
        <a:lstStyle/>
        <a:p>
          <a:r>
            <a:rPr lang="cs-CZ" sz="1400" b="1" dirty="0"/>
            <a:t>D. 3.3.</a:t>
          </a:r>
        </a:p>
        <a:p>
          <a:r>
            <a:rPr lang="en-GB" sz="1400" b="1" dirty="0" err="1"/>
            <a:t>Využití</a:t>
          </a:r>
          <a:r>
            <a:rPr lang="en-GB" sz="1400" b="1" dirty="0"/>
            <a:t> </a:t>
          </a:r>
          <a:r>
            <a:rPr lang="en-GB" sz="1400" b="1" dirty="0" err="1"/>
            <a:t>potenciálu</a:t>
          </a:r>
          <a:r>
            <a:rPr lang="en-GB" sz="1400" b="1" dirty="0"/>
            <a:t> </a:t>
          </a:r>
          <a:r>
            <a:rPr lang="en-GB" sz="1400" b="1" dirty="0" err="1"/>
            <a:t>lázeňství</a:t>
          </a:r>
          <a:r>
            <a:rPr lang="en-GB" sz="1400" b="1" dirty="0"/>
            <a:t>, </a:t>
          </a:r>
          <a:r>
            <a:rPr lang="en-GB" sz="1400" b="1" dirty="0" err="1"/>
            <a:t>podpora</a:t>
          </a:r>
          <a:r>
            <a:rPr lang="en-GB" sz="1400" b="1" dirty="0"/>
            <a:t> </a:t>
          </a:r>
          <a:r>
            <a:rPr lang="en-GB" sz="1400" b="1" dirty="0" err="1"/>
            <a:t>tvorby</a:t>
          </a:r>
          <a:r>
            <a:rPr lang="en-GB" sz="1400" b="1" dirty="0"/>
            <a:t> </a:t>
          </a:r>
          <a:r>
            <a:rPr lang="en-GB" sz="1400" b="1" dirty="0" err="1"/>
            <a:t>nových</a:t>
          </a:r>
          <a:r>
            <a:rPr lang="en-GB" sz="1400" b="1" dirty="0"/>
            <a:t> </a:t>
          </a:r>
          <a:r>
            <a:rPr lang="en-GB" sz="1400" b="1" dirty="0" err="1"/>
            <a:t>produktů</a:t>
          </a:r>
          <a:r>
            <a:rPr lang="en-GB" sz="1400" b="1" dirty="0"/>
            <a:t> a </a:t>
          </a:r>
          <a:r>
            <a:rPr lang="en-GB" sz="1400" b="1" dirty="0" err="1"/>
            <a:t>udržitelnost</a:t>
          </a:r>
          <a:r>
            <a:rPr lang="en-GB" sz="1400" b="1" dirty="0"/>
            <a:t> CR </a:t>
          </a:r>
          <a:endParaRPr lang="cs-CZ" sz="1400" b="1" dirty="0"/>
        </a:p>
        <a:p>
          <a:endParaRPr lang="en-GB" sz="1500" dirty="0"/>
        </a:p>
      </dgm:t>
    </dgm:pt>
    <dgm:pt modelId="{AE19B85A-AAA2-4766-8D21-B5575FCCBA9F}" type="parTrans" cxnId="{280AAEB2-E29D-4B46-8885-9C1A7181E5DC}">
      <dgm:prSet/>
      <dgm:spPr/>
      <dgm:t>
        <a:bodyPr/>
        <a:lstStyle/>
        <a:p>
          <a:endParaRPr lang="en-GB"/>
        </a:p>
      </dgm:t>
    </dgm:pt>
    <dgm:pt modelId="{2ED71C94-582E-4FB2-AC87-401D3006BDC7}" type="sibTrans" cxnId="{280AAEB2-E29D-4B46-8885-9C1A7181E5DC}">
      <dgm:prSet/>
      <dgm:spPr/>
      <dgm:t>
        <a:bodyPr/>
        <a:lstStyle/>
        <a:p>
          <a:endParaRPr lang="en-GB"/>
        </a:p>
      </dgm:t>
    </dgm:pt>
    <dgm:pt modelId="{958C9D16-E92A-4213-90CD-44DC0CC93697}" type="pres">
      <dgm:prSet presAssocID="{3A75D291-5D81-4F11-AD48-1F9F2AAE238B}" presName="diagram" presStyleCnt="0">
        <dgm:presLayoutVars>
          <dgm:dir/>
          <dgm:resizeHandles val="exact"/>
        </dgm:presLayoutVars>
      </dgm:prSet>
      <dgm:spPr/>
    </dgm:pt>
    <dgm:pt modelId="{8CDD2B9A-77DF-4C66-B600-B5AA5C54E4DB}" type="pres">
      <dgm:prSet presAssocID="{AA181C3E-581F-4116-BCE9-5A0A6067BA2F}" presName="node" presStyleLbl="node1" presStyleIdx="0" presStyleCnt="3" custScaleX="305975" custLinFactNeighborX="-4039" custLinFactNeighborY="1504">
        <dgm:presLayoutVars>
          <dgm:bulletEnabled val="1"/>
        </dgm:presLayoutVars>
      </dgm:prSet>
      <dgm:spPr/>
    </dgm:pt>
    <dgm:pt modelId="{AFC0F376-489B-45AE-9D70-44009D3BEC3F}" type="pres">
      <dgm:prSet presAssocID="{00723951-0DF7-40ED-B120-789027107800}" presName="sibTrans" presStyleCnt="0"/>
      <dgm:spPr/>
    </dgm:pt>
    <dgm:pt modelId="{6341973B-7B18-4809-AB63-D766215D0DBE}" type="pres">
      <dgm:prSet presAssocID="{D92D1984-374F-444A-97F7-39F0A06CF091}" presName="node" presStyleLbl="node1" presStyleIdx="1" presStyleCnt="3">
        <dgm:presLayoutVars>
          <dgm:bulletEnabled val="1"/>
        </dgm:presLayoutVars>
      </dgm:prSet>
      <dgm:spPr/>
    </dgm:pt>
    <dgm:pt modelId="{659EB735-4E47-48A7-B32D-2842F0AA7452}" type="pres">
      <dgm:prSet presAssocID="{2D1E5AE4-F007-4648-B34D-FCDDE5B7C95D}" presName="sibTrans" presStyleCnt="0"/>
      <dgm:spPr/>
    </dgm:pt>
    <dgm:pt modelId="{5B2C1545-72DB-4F2A-9A84-5D28CF92328F}" type="pres">
      <dgm:prSet presAssocID="{5A3D4191-2D74-4A2E-8196-767A83EF6D32}" presName="node" presStyleLbl="node1" presStyleIdx="2" presStyleCnt="3">
        <dgm:presLayoutVars>
          <dgm:bulletEnabled val="1"/>
        </dgm:presLayoutVars>
      </dgm:prSet>
      <dgm:spPr/>
    </dgm:pt>
  </dgm:ptLst>
  <dgm:cxnLst>
    <dgm:cxn modelId="{A94D650E-897E-424F-B8FC-2751E11B1F69}" srcId="{3A75D291-5D81-4F11-AD48-1F9F2AAE238B}" destId="{AA181C3E-581F-4116-BCE9-5A0A6067BA2F}" srcOrd="0" destOrd="0" parTransId="{88891BFB-837E-46FC-9E11-1DB846274FF1}" sibTransId="{00723951-0DF7-40ED-B120-789027107800}"/>
    <dgm:cxn modelId="{30B94949-3717-45EA-A476-B54F5D93FAE9}" type="presOf" srcId="{D92D1984-374F-444A-97F7-39F0A06CF091}" destId="{6341973B-7B18-4809-AB63-D766215D0DBE}" srcOrd="0" destOrd="0" presId="urn:microsoft.com/office/officeart/2005/8/layout/default"/>
    <dgm:cxn modelId="{51F2EB7F-E2FD-4114-BC7B-13AF4BD80980}" type="presOf" srcId="{AA181C3E-581F-4116-BCE9-5A0A6067BA2F}" destId="{8CDD2B9A-77DF-4C66-B600-B5AA5C54E4DB}" srcOrd="0" destOrd="0" presId="urn:microsoft.com/office/officeart/2005/8/layout/default"/>
    <dgm:cxn modelId="{D37C009A-2D3B-4EA2-A3A6-072EE3D75D0A}" type="presOf" srcId="{3A75D291-5D81-4F11-AD48-1F9F2AAE238B}" destId="{958C9D16-E92A-4213-90CD-44DC0CC93697}" srcOrd="0" destOrd="0" presId="urn:microsoft.com/office/officeart/2005/8/layout/default"/>
    <dgm:cxn modelId="{280AAEB2-E29D-4B46-8885-9C1A7181E5DC}" srcId="{3A75D291-5D81-4F11-AD48-1F9F2AAE238B}" destId="{5A3D4191-2D74-4A2E-8196-767A83EF6D32}" srcOrd="2" destOrd="0" parTransId="{AE19B85A-AAA2-4766-8D21-B5575FCCBA9F}" sibTransId="{2ED71C94-582E-4FB2-AC87-401D3006BDC7}"/>
    <dgm:cxn modelId="{8290A9BF-87F3-4632-A476-CFBED125A15F}" srcId="{3A75D291-5D81-4F11-AD48-1F9F2AAE238B}" destId="{D92D1984-374F-444A-97F7-39F0A06CF091}" srcOrd="1" destOrd="0" parTransId="{B5620866-D028-4B45-87E1-946387D33F45}" sibTransId="{2D1E5AE4-F007-4648-B34D-FCDDE5B7C95D}"/>
    <dgm:cxn modelId="{65D4F9DC-0B80-4FDE-8401-41CDAD590AE9}" type="presOf" srcId="{5A3D4191-2D74-4A2E-8196-767A83EF6D32}" destId="{5B2C1545-72DB-4F2A-9A84-5D28CF92328F}" srcOrd="0" destOrd="0" presId="urn:microsoft.com/office/officeart/2005/8/layout/default"/>
    <dgm:cxn modelId="{CA9A519A-8D60-4FE1-B3FD-22AEEDB1F83F}" type="presParOf" srcId="{958C9D16-E92A-4213-90CD-44DC0CC93697}" destId="{8CDD2B9A-77DF-4C66-B600-B5AA5C54E4DB}" srcOrd="0" destOrd="0" presId="urn:microsoft.com/office/officeart/2005/8/layout/default"/>
    <dgm:cxn modelId="{12A3E6CE-CB69-470E-9CD0-6D9B98114B86}" type="presParOf" srcId="{958C9D16-E92A-4213-90CD-44DC0CC93697}" destId="{AFC0F376-489B-45AE-9D70-44009D3BEC3F}" srcOrd="1" destOrd="0" presId="urn:microsoft.com/office/officeart/2005/8/layout/default"/>
    <dgm:cxn modelId="{D5CD811D-FD4A-441F-BC20-33AE91512A1F}" type="presParOf" srcId="{958C9D16-E92A-4213-90CD-44DC0CC93697}" destId="{6341973B-7B18-4809-AB63-D766215D0DBE}" srcOrd="2" destOrd="0" presId="urn:microsoft.com/office/officeart/2005/8/layout/default"/>
    <dgm:cxn modelId="{459CCAF1-21F6-4D72-8336-D0953B11C37D}" type="presParOf" srcId="{958C9D16-E92A-4213-90CD-44DC0CC93697}" destId="{659EB735-4E47-48A7-B32D-2842F0AA7452}" srcOrd="3" destOrd="0" presId="urn:microsoft.com/office/officeart/2005/8/layout/default"/>
    <dgm:cxn modelId="{D45B5CD0-2700-468D-B7EB-F8A60B675111}" type="presParOf" srcId="{958C9D16-E92A-4213-90CD-44DC0CC93697}" destId="{5B2C1545-72DB-4F2A-9A84-5D28CF92328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27CFED-7BF3-4E3B-A62B-D0A671206A93}" type="doc">
      <dgm:prSet loTypeId="urn:microsoft.com/office/officeart/2005/8/layout/chevron2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7B437EFF-EE11-4D8A-B4A3-76E05651EF7E}">
      <dgm:prSet phldrT="[Text]"/>
      <dgm:spPr/>
      <dgm:t>
        <a:bodyPr/>
        <a:lstStyle/>
        <a:p>
          <a:r>
            <a:rPr lang="cs-CZ" dirty="0"/>
            <a:t>1981</a:t>
          </a:r>
          <a:endParaRPr lang="en-GB" dirty="0"/>
        </a:p>
      </dgm:t>
    </dgm:pt>
    <dgm:pt modelId="{0618EDC6-AB31-4E94-B2CC-148E41A45A81}" type="parTrans" cxnId="{6034DC9A-6053-4C2D-91DA-D1FC53EF833B}">
      <dgm:prSet/>
      <dgm:spPr/>
      <dgm:t>
        <a:bodyPr/>
        <a:lstStyle/>
        <a:p>
          <a:endParaRPr lang="en-GB"/>
        </a:p>
      </dgm:t>
    </dgm:pt>
    <dgm:pt modelId="{56FEACDD-7F89-47A2-BC42-F9099E6F113B}" type="sibTrans" cxnId="{6034DC9A-6053-4C2D-91DA-D1FC53EF833B}">
      <dgm:prSet/>
      <dgm:spPr/>
      <dgm:t>
        <a:bodyPr/>
        <a:lstStyle/>
        <a:p>
          <a:endParaRPr lang="en-GB"/>
        </a:p>
      </dgm:t>
    </dgm:pt>
    <dgm:pt modelId="{574FCB14-7E3C-414E-9C08-84C4684D2123}">
      <dgm:prSet phldrT="[Text]" custT="1"/>
      <dgm:spPr/>
      <dgm:t>
        <a:bodyPr/>
        <a:lstStyle/>
        <a:p>
          <a:r>
            <a:rPr lang="cs-CZ" sz="1800" dirty="0"/>
            <a:t>NALEZENÍ</a:t>
          </a:r>
          <a:r>
            <a:rPr lang="cs-CZ" sz="1800" baseline="0" dirty="0"/>
            <a:t> PRAMENE</a:t>
          </a:r>
          <a:endParaRPr lang="en-GB" sz="1800" dirty="0"/>
        </a:p>
      </dgm:t>
    </dgm:pt>
    <dgm:pt modelId="{08C407D7-7D3B-431D-A22C-F8DDD0E9EC86}" type="parTrans" cxnId="{F6F7C98C-3BBC-4741-A06F-18F1B214A1ED}">
      <dgm:prSet/>
      <dgm:spPr/>
      <dgm:t>
        <a:bodyPr/>
        <a:lstStyle/>
        <a:p>
          <a:endParaRPr lang="en-GB"/>
        </a:p>
      </dgm:t>
    </dgm:pt>
    <dgm:pt modelId="{13A9FF00-B5AE-45F3-ADCC-AB000B7EDCBA}" type="sibTrans" cxnId="{F6F7C98C-3BBC-4741-A06F-18F1B214A1ED}">
      <dgm:prSet/>
      <dgm:spPr/>
      <dgm:t>
        <a:bodyPr/>
        <a:lstStyle/>
        <a:p>
          <a:endParaRPr lang="en-GB"/>
        </a:p>
      </dgm:t>
    </dgm:pt>
    <dgm:pt modelId="{62C68D8C-B149-40BF-9A96-486FEF7D8FBC}">
      <dgm:prSet phldrT="[Text]"/>
      <dgm:spPr/>
      <dgm:t>
        <a:bodyPr/>
        <a:lstStyle/>
        <a:p>
          <a:r>
            <a:rPr lang="cs-CZ" dirty="0"/>
            <a:t>1898</a:t>
          </a:r>
          <a:endParaRPr lang="en-GB" dirty="0"/>
        </a:p>
      </dgm:t>
    </dgm:pt>
    <dgm:pt modelId="{1C09B2C7-662A-431B-971D-3A44D8E50736}" type="parTrans" cxnId="{18FF0064-0BDD-44BB-B47C-53FF0A1CA0A4}">
      <dgm:prSet/>
      <dgm:spPr/>
      <dgm:t>
        <a:bodyPr/>
        <a:lstStyle/>
        <a:p>
          <a:endParaRPr lang="en-GB"/>
        </a:p>
      </dgm:t>
    </dgm:pt>
    <dgm:pt modelId="{E92B15C6-5482-4297-96AA-5EF42F5A00DB}" type="sibTrans" cxnId="{18FF0064-0BDD-44BB-B47C-53FF0A1CA0A4}">
      <dgm:prSet/>
      <dgm:spPr/>
      <dgm:t>
        <a:bodyPr/>
        <a:lstStyle/>
        <a:p>
          <a:endParaRPr lang="en-GB"/>
        </a:p>
      </dgm:t>
    </dgm:pt>
    <dgm:pt modelId="{8F0CA03C-F4DE-456D-8FC9-DDD06681D0AE}">
      <dgm:prSet phldrT="[Text]"/>
      <dgm:spPr/>
      <dgm:t>
        <a:bodyPr/>
        <a:lstStyle/>
        <a:p>
          <a:r>
            <a:rPr lang="cs-CZ" dirty="0"/>
            <a:t>PROHLÁŠENÍ MINERÁLNÍM PRAMENEM A VYUŽÍVÁNÍ ZDROJE</a:t>
          </a:r>
          <a:endParaRPr lang="en-GB" dirty="0"/>
        </a:p>
      </dgm:t>
    </dgm:pt>
    <dgm:pt modelId="{ED1C00B1-91B4-483F-8E05-298BB59DA166}" type="parTrans" cxnId="{74709661-0824-4B41-9328-7CA0E220F860}">
      <dgm:prSet/>
      <dgm:spPr/>
      <dgm:t>
        <a:bodyPr/>
        <a:lstStyle/>
        <a:p>
          <a:endParaRPr lang="en-GB"/>
        </a:p>
      </dgm:t>
    </dgm:pt>
    <dgm:pt modelId="{06E58F0E-2ADA-4A5F-A91E-CE44EF1E6987}" type="sibTrans" cxnId="{74709661-0824-4B41-9328-7CA0E220F860}">
      <dgm:prSet/>
      <dgm:spPr/>
      <dgm:t>
        <a:bodyPr/>
        <a:lstStyle/>
        <a:p>
          <a:endParaRPr lang="en-GB"/>
        </a:p>
      </dgm:t>
    </dgm:pt>
    <dgm:pt modelId="{A4250DDE-0A14-4022-A7D4-EB4394AAAC9E}">
      <dgm:prSet phldrT="[Text]"/>
      <dgm:spPr/>
      <dgm:t>
        <a:bodyPr/>
        <a:lstStyle/>
        <a:p>
          <a:r>
            <a:rPr lang="cs-CZ" dirty="0"/>
            <a:t>1964</a:t>
          </a:r>
          <a:endParaRPr lang="en-GB" dirty="0"/>
        </a:p>
      </dgm:t>
    </dgm:pt>
    <dgm:pt modelId="{A14A2233-AD37-4E17-8665-A8CBAC94E3E9}" type="parTrans" cxnId="{E40BCB7A-0088-4633-A08D-0D85696D7E8A}">
      <dgm:prSet/>
      <dgm:spPr/>
      <dgm:t>
        <a:bodyPr/>
        <a:lstStyle/>
        <a:p>
          <a:endParaRPr lang="en-GB"/>
        </a:p>
      </dgm:t>
    </dgm:pt>
    <dgm:pt modelId="{63F7B3FD-F966-4EF5-9B99-EA141C4FD58C}" type="sibTrans" cxnId="{E40BCB7A-0088-4633-A08D-0D85696D7E8A}">
      <dgm:prSet/>
      <dgm:spPr/>
      <dgm:t>
        <a:bodyPr/>
        <a:lstStyle/>
        <a:p>
          <a:endParaRPr lang="en-GB"/>
        </a:p>
      </dgm:t>
    </dgm:pt>
    <dgm:pt modelId="{B738434D-75C3-4FC5-B211-FD1958D289A8}">
      <dgm:prSet phldrT="[Text]"/>
      <dgm:spPr/>
      <dgm:t>
        <a:bodyPr/>
        <a:lstStyle/>
        <a:p>
          <a:r>
            <a:rPr lang="cs-CZ" dirty="0"/>
            <a:t>PO TEMNÉM OBDOBÍ OD ROKU 1950 PRAMENY OPĚT V PROVOZU</a:t>
          </a:r>
          <a:endParaRPr lang="en-GB" dirty="0"/>
        </a:p>
      </dgm:t>
    </dgm:pt>
    <dgm:pt modelId="{C9B7203E-87B8-464D-BD3B-7AE31E40446A}" type="parTrans" cxnId="{E6753C9A-655E-4E8F-9796-BC92AED37447}">
      <dgm:prSet/>
      <dgm:spPr/>
      <dgm:t>
        <a:bodyPr/>
        <a:lstStyle/>
        <a:p>
          <a:endParaRPr lang="en-GB"/>
        </a:p>
      </dgm:t>
    </dgm:pt>
    <dgm:pt modelId="{88F3AABA-4F2A-4A4C-99D5-03DEAC0890DE}" type="sibTrans" cxnId="{E6753C9A-655E-4E8F-9796-BC92AED37447}">
      <dgm:prSet/>
      <dgm:spPr/>
      <dgm:t>
        <a:bodyPr/>
        <a:lstStyle/>
        <a:p>
          <a:endParaRPr lang="en-GB"/>
        </a:p>
      </dgm:t>
    </dgm:pt>
    <dgm:pt modelId="{699FF32F-F76B-4E6E-AA54-AB87DA1A3F02}">
      <dgm:prSet phldrT="[Text]"/>
      <dgm:spPr/>
      <dgm:t>
        <a:bodyPr/>
        <a:lstStyle/>
        <a:p>
          <a:r>
            <a:rPr lang="cs-CZ" dirty="0"/>
            <a:t>90. LÉTA</a:t>
          </a:r>
          <a:endParaRPr lang="en-GB" dirty="0"/>
        </a:p>
      </dgm:t>
    </dgm:pt>
    <dgm:pt modelId="{9F87480C-7807-4364-8653-2C3FBFE3A9F5}" type="parTrans" cxnId="{BA1F9F11-3547-4E78-AE70-76986630D8DD}">
      <dgm:prSet/>
      <dgm:spPr/>
      <dgm:t>
        <a:bodyPr/>
        <a:lstStyle/>
        <a:p>
          <a:endParaRPr lang="en-GB"/>
        </a:p>
      </dgm:t>
    </dgm:pt>
    <dgm:pt modelId="{663310F6-4FFC-4B10-96B5-05D2839ED6C1}" type="sibTrans" cxnId="{BA1F9F11-3547-4E78-AE70-76986630D8DD}">
      <dgm:prSet/>
      <dgm:spPr/>
      <dgm:t>
        <a:bodyPr/>
        <a:lstStyle/>
        <a:p>
          <a:endParaRPr lang="en-GB"/>
        </a:p>
      </dgm:t>
    </dgm:pt>
    <dgm:pt modelId="{4C780A3D-6567-4F39-A17A-6FD324AE2620}">
      <dgm:prSet phldrT="[Text]"/>
      <dgm:spPr/>
      <dgm:t>
        <a:bodyPr/>
        <a:lstStyle/>
        <a:p>
          <a:r>
            <a:rPr lang="cs-CZ" dirty="0"/>
            <a:t>Od 2000</a:t>
          </a:r>
          <a:endParaRPr lang="en-GB" dirty="0"/>
        </a:p>
      </dgm:t>
    </dgm:pt>
    <dgm:pt modelId="{DEB882DB-C468-4CD3-AAD8-20A09A6A894D}" type="parTrans" cxnId="{A5864203-925C-429F-8261-9AE3210DDC6C}">
      <dgm:prSet/>
      <dgm:spPr/>
      <dgm:t>
        <a:bodyPr/>
        <a:lstStyle/>
        <a:p>
          <a:endParaRPr lang="en-GB"/>
        </a:p>
      </dgm:t>
    </dgm:pt>
    <dgm:pt modelId="{E4941803-3D22-4D27-A8F5-0311CD8271EE}" type="sibTrans" cxnId="{A5864203-925C-429F-8261-9AE3210DDC6C}">
      <dgm:prSet/>
      <dgm:spPr/>
      <dgm:t>
        <a:bodyPr/>
        <a:lstStyle/>
        <a:p>
          <a:endParaRPr lang="en-GB"/>
        </a:p>
      </dgm:t>
    </dgm:pt>
    <dgm:pt modelId="{8E308B84-CFFC-4E16-9666-85E477E9536E}">
      <dgm:prSet/>
      <dgm:spPr/>
      <dgm:t>
        <a:bodyPr/>
        <a:lstStyle/>
        <a:p>
          <a:r>
            <a:rPr lang="cs-CZ" dirty="0"/>
            <a:t>OBNOVEN LÁZEŇSKÝ PROVOZ</a:t>
          </a:r>
          <a:endParaRPr lang="en-GB" dirty="0"/>
        </a:p>
      </dgm:t>
    </dgm:pt>
    <dgm:pt modelId="{BC29B78B-D816-473F-8EF8-79A1E3602D35}" type="parTrans" cxnId="{5C35F22D-9246-4BDB-ACC0-742FE0C9D176}">
      <dgm:prSet/>
      <dgm:spPr/>
      <dgm:t>
        <a:bodyPr/>
        <a:lstStyle/>
        <a:p>
          <a:endParaRPr lang="en-GB"/>
        </a:p>
      </dgm:t>
    </dgm:pt>
    <dgm:pt modelId="{79E03473-2F1A-4AAF-988E-DE57C43B0201}" type="sibTrans" cxnId="{5C35F22D-9246-4BDB-ACC0-742FE0C9D176}">
      <dgm:prSet/>
      <dgm:spPr/>
      <dgm:t>
        <a:bodyPr/>
        <a:lstStyle/>
        <a:p>
          <a:endParaRPr lang="en-GB"/>
        </a:p>
      </dgm:t>
    </dgm:pt>
    <dgm:pt modelId="{5F59A99C-F6D0-4294-8902-23B13B220760}">
      <dgm:prSet/>
      <dgm:spPr/>
      <dgm:t>
        <a:bodyPr/>
        <a:lstStyle/>
        <a:p>
          <a:r>
            <a:rPr lang="cs-CZ" dirty="0"/>
            <a:t>ETAPIZACE REKONSTRUKCE A VÝSTAVBY - NEDOKONČENO</a:t>
          </a:r>
          <a:endParaRPr lang="en-GB" dirty="0"/>
        </a:p>
      </dgm:t>
    </dgm:pt>
    <dgm:pt modelId="{C7C5B36D-49B4-4923-ADC1-26F3B1916799}" type="parTrans" cxnId="{23542F9F-3321-4323-B8B5-AAF83DFF5749}">
      <dgm:prSet/>
      <dgm:spPr/>
      <dgm:t>
        <a:bodyPr/>
        <a:lstStyle/>
        <a:p>
          <a:endParaRPr lang="en-GB"/>
        </a:p>
      </dgm:t>
    </dgm:pt>
    <dgm:pt modelId="{E65BC100-B981-49C0-9C6B-D9253464E2CC}" type="sibTrans" cxnId="{23542F9F-3321-4323-B8B5-AAF83DFF5749}">
      <dgm:prSet/>
      <dgm:spPr/>
      <dgm:t>
        <a:bodyPr/>
        <a:lstStyle/>
        <a:p>
          <a:endParaRPr lang="en-GB"/>
        </a:p>
      </dgm:t>
    </dgm:pt>
    <dgm:pt modelId="{5CBBB7CF-9647-4F95-B259-05F41A18FC9A}">
      <dgm:prSet phldrT="[Text]"/>
      <dgm:spPr/>
      <dgm:t>
        <a:bodyPr/>
        <a:lstStyle/>
        <a:p>
          <a:r>
            <a:rPr lang="cs-CZ" dirty="0"/>
            <a:t>Současnost</a:t>
          </a:r>
          <a:endParaRPr lang="en-GB" dirty="0"/>
        </a:p>
      </dgm:t>
    </dgm:pt>
    <dgm:pt modelId="{0402F190-E71A-4BC9-8F45-AFEB23D63652}" type="parTrans" cxnId="{52A0C3E9-BC6A-4DF8-BD44-5F9F0A783858}">
      <dgm:prSet/>
      <dgm:spPr/>
      <dgm:t>
        <a:bodyPr/>
        <a:lstStyle/>
        <a:p>
          <a:endParaRPr lang="en-GB"/>
        </a:p>
      </dgm:t>
    </dgm:pt>
    <dgm:pt modelId="{4E11788C-E3FB-4C28-901D-1EEFC84185AE}" type="sibTrans" cxnId="{52A0C3E9-BC6A-4DF8-BD44-5F9F0A783858}">
      <dgm:prSet/>
      <dgm:spPr/>
      <dgm:t>
        <a:bodyPr/>
        <a:lstStyle/>
        <a:p>
          <a:endParaRPr lang="en-GB"/>
        </a:p>
      </dgm:t>
    </dgm:pt>
    <dgm:pt modelId="{67110809-CD28-4623-9DB9-10E6EB139A1B}">
      <dgm:prSet/>
      <dgm:spPr/>
      <dgm:t>
        <a:bodyPr/>
        <a:lstStyle/>
        <a:p>
          <a:r>
            <a:rPr lang="cs-CZ" dirty="0"/>
            <a:t>PROVOZ MĚSTSKOU SPOLEČNOSTÍ A PRONÁJEM ARC-MED</a:t>
          </a:r>
          <a:endParaRPr lang="en-GB" dirty="0"/>
        </a:p>
      </dgm:t>
    </dgm:pt>
    <dgm:pt modelId="{1AE2F067-EEA3-4D9D-BDE8-4C8F99A7F7EF}" type="parTrans" cxnId="{5649D7A8-50FD-41DF-80A9-CC92F67C6511}">
      <dgm:prSet/>
      <dgm:spPr/>
      <dgm:t>
        <a:bodyPr/>
        <a:lstStyle/>
        <a:p>
          <a:endParaRPr lang="en-GB"/>
        </a:p>
      </dgm:t>
    </dgm:pt>
    <dgm:pt modelId="{15941625-0FF4-4481-B449-3BE611081813}" type="sibTrans" cxnId="{5649D7A8-50FD-41DF-80A9-CC92F67C6511}">
      <dgm:prSet/>
      <dgm:spPr/>
      <dgm:t>
        <a:bodyPr/>
        <a:lstStyle/>
        <a:p>
          <a:endParaRPr lang="en-GB"/>
        </a:p>
      </dgm:t>
    </dgm:pt>
    <dgm:pt modelId="{119ED99F-D39B-4A90-882A-DC6EB05BBCD6}" type="pres">
      <dgm:prSet presAssocID="{CF27CFED-7BF3-4E3B-A62B-D0A671206A93}" presName="linearFlow" presStyleCnt="0">
        <dgm:presLayoutVars>
          <dgm:dir/>
          <dgm:animLvl val="lvl"/>
          <dgm:resizeHandles val="exact"/>
        </dgm:presLayoutVars>
      </dgm:prSet>
      <dgm:spPr/>
    </dgm:pt>
    <dgm:pt modelId="{87DC5F86-7DD5-43DD-A221-8AE1222DF223}" type="pres">
      <dgm:prSet presAssocID="{7B437EFF-EE11-4D8A-B4A3-76E05651EF7E}" presName="composite" presStyleCnt="0"/>
      <dgm:spPr/>
    </dgm:pt>
    <dgm:pt modelId="{DA584F12-5F18-4AA4-8475-0DC803CF5CED}" type="pres">
      <dgm:prSet presAssocID="{7B437EFF-EE11-4D8A-B4A3-76E05651EF7E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A81BAF4F-3BEF-4088-999D-4337E1FC0E9F}" type="pres">
      <dgm:prSet presAssocID="{7B437EFF-EE11-4D8A-B4A3-76E05651EF7E}" presName="descendantText" presStyleLbl="alignAcc1" presStyleIdx="0" presStyleCnt="6">
        <dgm:presLayoutVars>
          <dgm:bulletEnabled val="1"/>
        </dgm:presLayoutVars>
      </dgm:prSet>
      <dgm:spPr/>
    </dgm:pt>
    <dgm:pt modelId="{129717CC-006D-42C0-B4AE-0E4B62C7D142}" type="pres">
      <dgm:prSet presAssocID="{56FEACDD-7F89-47A2-BC42-F9099E6F113B}" presName="sp" presStyleCnt="0"/>
      <dgm:spPr/>
    </dgm:pt>
    <dgm:pt modelId="{601B3D04-27C4-4CB8-8DA8-CA9FD377EAFE}" type="pres">
      <dgm:prSet presAssocID="{62C68D8C-B149-40BF-9A96-486FEF7D8FBC}" presName="composite" presStyleCnt="0"/>
      <dgm:spPr/>
    </dgm:pt>
    <dgm:pt modelId="{24451D59-03A7-4B1D-91AC-BE3E427CB668}" type="pres">
      <dgm:prSet presAssocID="{62C68D8C-B149-40BF-9A96-486FEF7D8FBC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C7AA626A-F9B5-42FF-B7C1-F0CB9B4C2B76}" type="pres">
      <dgm:prSet presAssocID="{62C68D8C-B149-40BF-9A96-486FEF7D8FBC}" presName="descendantText" presStyleLbl="alignAcc1" presStyleIdx="1" presStyleCnt="6">
        <dgm:presLayoutVars>
          <dgm:bulletEnabled val="1"/>
        </dgm:presLayoutVars>
      </dgm:prSet>
      <dgm:spPr/>
    </dgm:pt>
    <dgm:pt modelId="{A1F00FAE-A24A-4715-8C39-78F419339332}" type="pres">
      <dgm:prSet presAssocID="{E92B15C6-5482-4297-96AA-5EF42F5A00DB}" presName="sp" presStyleCnt="0"/>
      <dgm:spPr/>
    </dgm:pt>
    <dgm:pt modelId="{B705440C-BEA6-4C88-94EF-551393AA321A}" type="pres">
      <dgm:prSet presAssocID="{A4250DDE-0A14-4022-A7D4-EB4394AAAC9E}" presName="composite" presStyleCnt="0"/>
      <dgm:spPr/>
    </dgm:pt>
    <dgm:pt modelId="{2AA94821-75A5-4F23-A27C-53834E85D10F}" type="pres">
      <dgm:prSet presAssocID="{A4250DDE-0A14-4022-A7D4-EB4394AAAC9E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17D75FC9-07A4-432C-81F0-156BAD368DF9}" type="pres">
      <dgm:prSet presAssocID="{A4250DDE-0A14-4022-A7D4-EB4394AAAC9E}" presName="descendantText" presStyleLbl="alignAcc1" presStyleIdx="2" presStyleCnt="6">
        <dgm:presLayoutVars>
          <dgm:bulletEnabled val="1"/>
        </dgm:presLayoutVars>
      </dgm:prSet>
      <dgm:spPr/>
    </dgm:pt>
    <dgm:pt modelId="{5C88A437-8139-4ABA-9620-9E455589B8D8}" type="pres">
      <dgm:prSet presAssocID="{63F7B3FD-F966-4EF5-9B99-EA141C4FD58C}" presName="sp" presStyleCnt="0"/>
      <dgm:spPr/>
    </dgm:pt>
    <dgm:pt modelId="{43A3F886-A2B4-457A-BCE0-E09015C646F4}" type="pres">
      <dgm:prSet presAssocID="{699FF32F-F76B-4E6E-AA54-AB87DA1A3F02}" presName="composite" presStyleCnt="0"/>
      <dgm:spPr/>
    </dgm:pt>
    <dgm:pt modelId="{62BB6C45-6720-4F5D-9455-6D56886E4B01}" type="pres">
      <dgm:prSet presAssocID="{699FF32F-F76B-4E6E-AA54-AB87DA1A3F02}" presName="parentText" presStyleLbl="alignNode1" presStyleIdx="3" presStyleCnt="6" custLinFactNeighborX="-2246" custLinFactNeighborY="786">
        <dgm:presLayoutVars>
          <dgm:chMax val="1"/>
          <dgm:bulletEnabled val="1"/>
        </dgm:presLayoutVars>
      </dgm:prSet>
      <dgm:spPr/>
    </dgm:pt>
    <dgm:pt modelId="{3A1291DC-1452-4EE3-89CE-2B4E8FC9D9E5}" type="pres">
      <dgm:prSet presAssocID="{699FF32F-F76B-4E6E-AA54-AB87DA1A3F02}" presName="descendantText" presStyleLbl="alignAcc1" presStyleIdx="3" presStyleCnt="6">
        <dgm:presLayoutVars>
          <dgm:bulletEnabled val="1"/>
        </dgm:presLayoutVars>
      </dgm:prSet>
      <dgm:spPr/>
    </dgm:pt>
    <dgm:pt modelId="{885C2046-EAF7-4CBD-81A2-A91308041C0F}" type="pres">
      <dgm:prSet presAssocID="{663310F6-4FFC-4B10-96B5-05D2839ED6C1}" presName="sp" presStyleCnt="0"/>
      <dgm:spPr/>
    </dgm:pt>
    <dgm:pt modelId="{523AE527-FA87-4176-963B-D0721E26B18A}" type="pres">
      <dgm:prSet presAssocID="{4C780A3D-6567-4F39-A17A-6FD324AE2620}" presName="composite" presStyleCnt="0"/>
      <dgm:spPr/>
    </dgm:pt>
    <dgm:pt modelId="{14790911-D251-42EF-AB76-E7F0F2333165}" type="pres">
      <dgm:prSet presAssocID="{4C780A3D-6567-4F39-A17A-6FD324AE2620}" presName="parentText" presStyleLbl="alignNode1" presStyleIdx="4" presStyleCnt="6" custLinFactNeighborX="-2246" custLinFactNeighborY="786">
        <dgm:presLayoutVars>
          <dgm:chMax val="1"/>
          <dgm:bulletEnabled val="1"/>
        </dgm:presLayoutVars>
      </dgm:prSet>
      <dgm:spPr/>
    </dgm:pt>
    <dgm:pt modelId="{F7A60D34-5747-4258-9B10-E0DD87DBA5B4}" type="pres">
      <dgm:prSet presAssocID="{4C780A3D-6567-4F39-A17A-6FD324AE2620}" presName="descendantText" presStyleLbl="alignAcc1" presStyleIdx="4" presStyleCnt="6">
        <dgm:presLayoutVars>
          <dgm:bulletEnabled val="1"/>
        </dgm:presLayoutVars>
      </dgm:prSet>
      <dgm:spPr/>
    </dgm:pt>
    <dgm:pt modelId="{6BE8269F-BB22-4A68-8A1F-7C119F728B5B}" type="pres">
      <dgm:prSet presAssocID="{E4941803-3D22-4D27-A8F5-0311CD8271EE}" presName="sp" presStyleCnt="0"/>
      <dgm:spPr/>
    </dgm:pt>
    <dgm:pt modelId="{D111536D-ABBB-4952-888A-F082FCED19A7}" type="pres">
      <dgm:prSet presAssocID="{5CBBB7CF-9647-4F95-B259-05F41A18FC9A}" presName="composite" presStyleCnt="0"/>
      <dgm:spPr/>
    </dgm:pt>
    <dgm:pt modelId="{2C336CF0-41BC-4899-A268-D806FC3B732B}" type="pres">
      <dgm:prSet presAssocID="{5CBBB7CF-9647-4F95-B259-05F41A18FC9A}" presName="parentText" presStyleLbl="alignNode1" presStyleIdx="5" presStyleCnt="6" custLinFactNeighborX="-2246" custLinFactNeighborY="786">
        <dgm:presLayoutVars>
          <dgm:chMax val="1"/>
          <dgm:bulletEnabled val="1"/>
        </dgm:presLayoutVars>
      </dgm:prSet>
      <dgm:spPr/>
    </dgm:pt>
    <dgm:pt modelId="{B0E966AD-62D0-4799-A7EB-C963794A2054}" type="pres">
      <dgm:prSet presAssocID="{5CBBB7CF-9647-4F95-B259-05F41A18FC9A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A5864203-925C-429F-8261-9AE3210DDC6C}" srcId="{CF27CFED-7BF3-4E3B-A62B-D0A671206A93}" destId="{4C780A3D-6567-4F39-A17A-6FD324AE2620}" srcOrd="4" destOrd="0" parTransId="{DEB882DB-C468-4CD3-AAD8-20A09A6A894D}" sibTransId="{E4941803-3D22-4D27-A8F5-0311CD8271EE}"/>
    <dgm:cxn modelId="{BA1F9F11-3547-4E78-AE70-76986630D8DD}" srcId="{CF27CFED-7BF3-4E3B-A62B-D0A671206A93}" destId="{699FF32F-F76B-4E6E-AA54-AB87DA1A3F02}" srcOrd="3" destOrd="0" parTransId="{9F87480C-7807-4364-8653-2C3FBFE3A9F5}" sibTransId="{663310F6-4FFC-4B10-96B5-05D2839ED6C1}"/>
    <dgm:cxn modelId="{CFA58E19-804F-4A6E-BC9C-B03792700A91}" type="presOf" srcId="{5CBBB7CF-9647-4F95-B259-05F41A18FC9A}" destId="{2C336CF0-41BC-4899-A268-D806FC3B732B}" srcOrd="0" destOrd="0" presId="urn:microsoft.com/office/officeart/2005/8/layout/chevron2"/>
    <dgm:cxn modelId="{5C35F22D-9246-4BDB-ACC0-742FE0C9D176}" srcId="{699FF32F-F76B-4E6E-AA54-AB87DA1A3F02}" destId="{8E308B84-CFFC-4E16-9666-85E477E9536E}" srcOrd="0" destOrd="0" parTransId="{BC29B78B-D816-473F-8EF8-79A1E3602D35}" sibTransId="{79E03473-2F1A-4AAF-988E-DE57C43B0201}"/>
    <dgm:cxn modelId="{6584CA34-41A9-45C3-B055-3086AC8D4B7A}" type="presOf" srcId="{CF27CFED-7BF3-4E3B-A62B-D0A671206A93}" destId="{119ED99F-D39B-4A90-882A-DC6EB05BBCD6}" srcOrd="0" destOrd="0" presId="urn:microsoft.com/office/officeart/2005/8/layout/chevron2"/>
    <dgm:cxn modelId="{74709661-0824-4B41-9328-7CA0E220F860}" srcId="{62C68D8C-B149-40BF-9A96-486FEF7D8FBC}" destId="{8F0CA03C-F4DE-456D-8FC9-DDD06681D0AE}" srcOrd="0" destOrd="0" parTransId="{ED1C00B1-91B4-483F-8E05-298BB59DA166}" sibTransId="{06E58F0E-2ADA-4A5F-A91E-CE44EF1E6987}"/>
    <dgm:cxn modelId="{18FF0064-0BDD-44BB-B47C-53FF0A1CA0A4}" srcId="{CF27CFED-7BF3-4E3B-A62B-D0A671206A93}" destId="{62C68D8C-B149-40BF-9A96-486FEF7D8FBC}" srcOrd="1" destOrd="0" parTransId="{1C09B2C7-662A-431B-971D-3A44D8E50736}" sibTransId="{E92B15C6-5482-4297-96AA-5EF42F5A00DB}"/>
    <dgm:cxn modelId="{79A23773-5D17-493B-B18C-02008E2ADAA4}" type="presOf" srcId="{B738434D-75C3-4FC5-B211-FD1958D289A8}" destId="{17D75FC9-07A4-432C-81F0-156BAD368DF9}" srcOrd="0" destOrd="0" presId="urn:microsoft.com/office/officeart/2005/8/layout/chevron2"/>
    <dgm:cxn modelId="{E5FC7858-6EB8-47C2-B4F9-02F1D5DD6C7E}" type="presOf" srcId="{A4250DDE-0A14-4022-A7D4-EB4394AAAC9E}" destId="{2AA94821-75A5-4F23-A27C-53834E85D10F}" srcOrd="0" destOrd="0" presId="urn:microsoft.com/office/officeart/2005/8/layout/chevron2"/>
    <dgm:cxn modelId="{E40BCB7A-0088-4633-A08D-0D85696D7E8A}" srcId="{CF27CFED-7BF3-4E3B-A62B-D0A671206A93}" destId="{A4250DDE-0A14-4022-A7D4-EB4394AAAC9E}" srcOrd="2" destOrd="0" parTransId="{A14A2233-AD37-4E17-8665-A8CBAC94E3E9}" sibTransId="{63F7B3FD-F966-4EF5-9B99-EA141C4FD58C}"/>
    <dgm:cxn modelId="{2D6A007E-4C98-4B0B-8D96-FFB1170DE99D}" type="presOf" srcId="{8E308B84-CFFC-4E16-9666-85E477E9536E}" destId="{3A1291DC-1452-4EE3-89CE-2B4E8FC9D9E5}" srcOrd="0" destOrd="0" presId="urn:microsoft.com/office/officeart/2005/8/layout/chevron2"/>
    <dgm:cxn modelId="{F6F7C98C-3BBC-4741-A06F-18F1B214A1ED}" srcId="{7B437EFF-EE11-4D8A-B4A3-76E05651EF7E}" destId="{574FCB14-7E3C-414E-9C08-84C4684D2123}" srcOrd="0" destOrd="0" parTransId="{08C407D7-7D3B-431D-A22C-F8DDD0E9EC86}" sibTransId="{13A9FF00-B5AE-45F3-ADCC-AB000B7EDCBA}"/>
    <dgm:cxn modelId="{FAA52C91-A604-46CF-B8D7-910D52BC7C82}" type="presOf" srcId="{699FF32F-F76B-4E6E-AA54-AB87DA1A3F02}" destId="{62BB6C45-6720-4F5D-9455-6D56886E4B01}" srcOrd="0" destOrd="0" presId="urn:microsoft.com/office/officeart/2005/8/layout/chevron2"/>
    <dgm:cxn modelId="{E6753C9A-655E-4E8F-9796-BC92AED37447}" srcId="{A4250DDE-0A14-4022-A7D4-EB4394AAAC9E}" destId="{B738434D-75C3-4FC5-B211-FD1958D289A8}" srcOrd="0" destOrd="0" parTransId="{C9B7203E-87B8-464D-BD3B-7AE31E40446A}" sibTransId="{88F3AABA-4F2A-4A4C-99D5-03DEAC0890DE}"/>
    <dgm:cxn modelId="{6034DC9A-6053-4C2D-91DA-D1FC53EF833B}" srcId="{CF27CFED-7BF3-4E3B-A62B-D0A671206A93}" destId="{7B437EFF-EE11-4D8A-B4A3-76E05651EF7E}" srcOrd="0" destOrd="0" parTransId="{0618EDC6-AB31-4E94-B2CC-148E41A45A81}" sibTransId="{56FEACDD-7F89-47A2-BC42-F9099E6F113B}"/>
    <dgm:cxn modelId="{23542F9F-3321-4323-B8B5-AAF83DFF5749}" srcId="{4C780A3D-6567-4F39-A17A-6FD324AE2620}" destId="{5F59A99C-F6D0-4294-8902-23B13B220760}" srcOrd="0" destOrd="0" parTransId="{C7C5B36D-49B4-4923-ADC1-26F3B1916799}" sibTransId="{E65BC100-B981-49C0-9C6B-D9253464E2CC}"/>
    <dgm:cxn modelId="{5649D7A8-50FD-41DF-80A9-CC92F67C6511}" srcId="{5CBBB7CF-9647-4F95-B259-05F41A18FC9A}" destId="{67110809-CD28-4623-9DB9-10E6EB139A1B}" srcOrd="0" destOrd="0" parTransId="{1AE2F067-EEA3-4D9D-BDE8-4C8F99A7F7EF}" sibTransId="{15941625-0FF4-4481-B449-3BE611081813}"/>
    <dgm:cxn modelId="{1E9E89AE-72DB-4E43-BCAA-ECE2258C8C9C}" type="presOf" srcId="{4C780A3D-6567-4F39-A17A-6FD324AE2620}" destId="{14790911-D251-42EF-AB76-E7F0F2333165}" srcOrd="0" destOrd="0" presId="urn:microsoft.com/office/officeart/2005/8/layout/chevron2"/>
    <dgm:cxn modelId="{4BC745B8-1220-4481-A9F0-06B7F1E1E774}" type="presOf" srcId="{574FCB14-7E3C-414E-9C08-84C4684D2123}" destId="{A81BAF4F-3BEF-4088-999D-4337E1FC0E9F}" srcOrd="0" destOrd="0" presId="urn:microsoft.com/office/officeart/2005/8/layout/chevron2"/>
    <dgm:cxn modelId="{1F5C56BD-4333-45A5-A2A7-D8282D7F8A96}" type="presOf" srcId="{8F0CA03C-F4DE-456D-8FC9-DDD06681D0AE}" destId="{C7AA626A-F9B5-42FF-B7C1-F0CB9B4C2B76}" srcOrd="0" destOrd="0" presId="urn:microsoft.com/office/officeart/2005/8/layout/chevron2"/>
    <dgm:cxn modelId="{1F09B0C7-0CDD-4964-9CC6-706DC3DDB7B5}" type="presOf" srcId="{62C68D8C-B149-40BF-9A96-486FEF7D8FBC}" destId="{24451D59-03A7-4B1D-91AC-BE3E427CB668}" srcOrd="0" destOrd="0" presId="urn:microsoft.com/office/officeart/2005/8/layout/chevron2"/>
    <dgm:cxn modelId="{A012DBCD-8719-4241-A58D-2381A563778D}" type="presOf" srcId="{67110809-CD28-4623-9DB9-10E6EB139A1B}" destId="{B0E966AD-62D0-4799-A7EB-C963794A2054}" srcOrd="0" destOrd="0" presId="urn:microsoft.com/office/officeart/2005/8/layout/chevron2"/>
    <dgm:cxn modelId="{52A0C3E9-BC6A-4DF8-BD44-5F9F0A783858}" srcId="{CF27CFED-7BF3-4E3B-A62B-D0A671206A93}" destId="{5CBBB7CF-9647-4F95-B259-05F41A18FC9A}" srcOrd="5" destOrd="0" parTransId="{0402F190-E71A-4BC9-8F45-AFEB23D63652}" sibTransId="{4E11788C-E3FB-4C28-901D-1EEFC84185AE}"/>
    <dgm:cxn modelId="{BA9197EC-ED69-498E-B2EB-1C51AF9C1AB8}" type="presOf" srcId="{5F59A99C-F6D0-4294-8902-23B13B220760}" destId="{F7A60D34-5747-4258-9B10-E0DD87DBA5B4}" srcOrd="0" destOrd="0" presId="urn:microsoft.com/office/officeart/2005/8/layout/chevron2"/>
    <dgm:cxn modelId="{7E552BFC-9A20-4213-9021-F4E8807E4AC9}" type="presOf" srcId="{7B437EFF-EE11-4D8A-B4A3-76E05651EF7E}" destId="{DA584F12-5F18-4AA4-8475-0DC803CF5CED}" srcOrd="0" destOrd="0" presId="urn:microsoft.com/office/officeart/2005/8/layout/chevron2"/>
    <dgm:cxn modelId="{763E3BD7-925B-4587-87AE-C9BD7748EFC7}" type="presParOf" srcId="{119ED99F-D39B-4A90-882A-DC6EB05BBCD6}" destId="{87DC5F86-7DD5-43DD-A221-8AE1222DF223}" srcOrd="0" destOrd="0" presId="urn:microsoft.com/office/officeart/2005/8/layout/chevron2"/>
    <dgm:cxn modelId="{58E6B9D7-2DAB-4D19-A009-65E184F900B3}" type="presParOf" srcId="{87DC5F86-7DD5-43DD-A221-8AE1222DF223}" destId="{DA584F12-5F18-4AA4-8475-0DC803CF5CED}" srcOrd="0" destOrd="0" presId="urn:microsoft.com/office/officeart/2005/8/layout/chevron2"/>
    <dgm:cxn modelId="{AE7D69E2-3AB5-4DAE-85CC-6F1A8F2B4E41}" type="presParOf" srcId="{87DC5F86-7DD5-43DD-A221-8AE1222DF223}" destId="{A81BAF4F-3BEF-4088-999D-4337E1FC0E9F}" srcOrd="1" destOrd="0" presId="urn:microsoft.com/office/officeart/2005/8/layout/chevron2"/>
    <dgm:cxn modelId="{1EA6E1D0-4D4B-412A-83B3-40D13821A19E}" type="presParOf" srcId="{119ED99F-D39B-4A90-882A-DC6EB05BBCD6}" destId="{129717CC-006D-42C0-B4AE-0E4B62C7D142}" srcOrd="1" destOrd="0" presId="urn:microsoft.com/office/officeart/2005/8/layout/chevron2"/>
    <dgm:cxn modelId="{FF3247A0-1567-4651-98B9-5FB773D58B00}" type="presParOf" srcId="{119ED99F-D39B-4A90-882A-DC6EB05BBCD6}" destId="{601B3D04-27C4-4CB8-8DA8-CA9FD377EAFE}" srcOrd="2" destOrd="0" presId="urn:microsoft.com/office/officeart/2005/8/layout/chevron2"/>
    <dgm:cxn modelId="{17AC9F64-8AD5-42B1-974C-8EDDFD715504}" type="presParOf" srcId="{601B3D04-27C4-4CB8-8DA8-CA9FD377EAFE}" destId="{24451D59-03A7-4B1D-91AC-BE3E427CB668}" srcOrd="0" destOrd="0" presId="urn:microsoft.com/office/officeart/2005/8/layout/chevron2"/>
    <dgm:cxn modelId="{7E756C70-4D63-4B2E-A469-83C343DDEC98}" type="presParOf" srcId="{601B3D04-27C4-4CB8-8DA8-CA9FD377EAFE}" destId="{C7AA626A-F9B5-42FF-B7C1-F0CB9B4C2B76}" srcOrd="1" destOrd="0" presId="urn:microsoft.com/office/officeart/2005/8/layout/chevron2"/>
    <dgm:cxn modelId="{E7D044B2-3800-4BEA-875D-81FE8F2A5694}" type="presParOf" srcId="{119ED99F-D39B-4A90-882A-DC6EB05BBCD6}" destId="{A1F00FAE-A24A-4715-8C39-78F419339332}" srcOrd="3" destOrd="0" presId="urn:microsoft.com/office/officeart/2005/8/layout/chevron2"/>
    <dgm:cxn modelId="{ED8B418B-74E4-46B4-AD17-4EE29AF98070}" type="presParOf" srcId="{119ED99F-D39B-4A90-882A-DC6EB05BBCD6}" destId="{B705440C-BEA6-4C88-94EF-551393AA321A}" srcOrd="4" destOrd="0" presId="urn:microsoft.com/office/officeart/2005/8/layout/chevron2"/>
    <dgm:cxn modelId="{262474BD-30EB-4A30-BCA1-4A563BF2AE82}" type="presParOf" srcId="{B705440C-BEA6-4C88-94EF-551393AA321A}" destId="{2AA94821-75A5-4F23-A27C-53834E85D10F}" srcOrd="0" destOrd="0" presId="urn:microsoft.com/office/officeart/2005/8/layout/chevron2"/>
    <dgm:cxn modelId="{06FD6679-57C6-4729-AB75-CEAB643227B6}" type="presParOf" srcId="{B705440C-BEA6-4C88-94EF-551393AA321A}" destId="{17D75FC9-07A4-432C-81F0-156BAD368DF9}" srcOrd="1" destOrd="0" presId="urn:microsoft.com/office/officeart/2005/8/layout/chevron2"/>
    <dgm:cxn modelId="{C6174BE1-3576-43CC-88A1-149D3D399424}" type="presParOf" srcId="{119ED99F-D39B-4A90-882A-DC6EB05BBCD6}" destId="{5C88A437-8139-4ABA-9620-9E455589B8D8}" srcOrd="5" destOrd="0" presId="urn:microsoft.com/office/officeart/2005/8/layout/chevron2"/>
    <dgm:cxn modelId="{280B91AA-562A-4D8A-B604-69874DC33D06}" type="presParOf" srcId="{119ED99F-D39B-4A90-882A-DC6EB05BBCD6}" destId="{43A3F886-A2B4-457A-BCE0-E09015C646F4}" srcOrd="6" destOrd="0" presId="urn:microsoft.com/office/officeart/2005/8/layout/chevron2"/>
    <dgm:cxn modelId="{2595E8DB-7C6A-406A-A9FA-56262F5815A3}" type="presParOf" srcId="{43A3F886-A2B4-457A-BCE0-E09015C646F4}" destId="{62BB6C45-6720-4F5D-9455-6D56886E4B01}" srcOrd="0" destOrd="0" presId="urn:microsoft.com/office/officeart/2005/8/layout/chevron2"/>
    <dgm:cxn modelId="{982A5A4A-C080-48C5-ADA4-D0DD2DB82744}" type="presParOf" srcId="{43A3F886-A2B4-457A-BCE0-E09015C646F4}" destId="{3A1291DC-1452-4EE3-89CE-2B4E8FC9D9E5}" srcOrd="1" destOrd="0" presId="urn:microsoft.com/office/officeart/2005/8/layout/chevron2"/>
    <dgm:cxn modelId="{BE67EC55-D578-4693-BD1A-91F807B270C2}" type="presParOf" srcId="{119ED99F-D39B-4A90-882A-DC6EB05BBCD6}" destId="{885C2046-EAF7-4CBD-81A2-A91308041C0F}" srcOrd="7" destOrd="0" presId="urn:microsoft.com/office/officeart/2005/8/layout/chevron2"/>
    <dgm:cxn modelId="{E083F415-A1D1-43D5-91B8-9F9A60AE38FE}" type="presParOf" srcId="{119ED99F-D39B-4A90-882A-DC6EB05BBCD6}" destId="{523AE527-FA87-4176-963B-D0721E26B18A}" srcOrd="8" destOrd="0" presId="urn:microsoft.com/office/officeart/2005/8/layout/chevron2"/>
    <dgm:cxn modelId="{ECB3F987-060A-43E4-9F47-5EB692F73D72}" type="presParOf" srcId="{523AE527-FA87-4176-963B-D0721E26B18A}" destId="{14790911-D251-42EF-AB76-E7F0F2333165}" srcOrd="0" destOrd="0" presId="urn:microsoft.com/office/officeart/2005/8/layout/chevron2"/>
    <dgm:cxn modelId="{644AB8D8-B472-46B1-BEB6-35AA9B7D6735}" type="presParOf" srcId="{523AE527-FA87-4176-963B-D0721E26B18A}" destId="{F7A60D34-5747-4258-9B10-E0DD87DBA5B4}" srcOrd="1" destOrd="0" presId="urn:microsoft.com/office/officeart/2005/8/layout/chevron2"/>
    <dgm:cxn modelId="{7EF4E426-4609-44F7-9F98-117A2433942E}" type="presParOf" srcId="{119ED99F-D39B-4A90-882A-DC6EB05BBCD6}" destId="{6BE8269F-BB22-4A68-8A1F-7C119F728B5B}" srcOrd="9" destOrd="0" presId="urn:microsoft.com/office/officeart/2005/8/layout/chevron2"/>
    <dgm:cxn modelId="{905C06EB-C3D7-44CC-AD92-0D94F39B8AB6}" type="presParOf" srcId="{119ED99F-D39B-4A90-882A-DC6EB05BBCD6}" destId="{D111536D-ABBB-4952-888A-F082FCED19A7}" srcOrd="10" destOrd="0" presId="urn:microsoft.com/office/officeart/2005/8/layout/chevron2"/>
    <dgm:cxn modelId="{F4B2260A-B039-4C72-9C15-DF4FA1FC43D2}" type="presParOf" srcId="{D111536D-ABBB-4952-888A-F082FCED19A7}" destId="{2C336CF0-41BC-4899-A268-D806FC3B732B}" srcOrd="0" destOrd="0" presId="urn:microsoft.com/office/officeart/2005/8/layout/chevron2"/>
    <dgm:cxn modelId="{BC697CF0-80A4-4F72-BC5D-81BFFFD3BF3F}" type="presParOf" srcId="{D111536D-ABBB-4952-888A-F082FCED19A7}" destId="{B0E966AD-62D0-4799-A7EB-C963794A20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13082E-5104-45A3-85BE-9BC8F3BD3F55}" type="doc">
      <dgm:prSet loTypeId="urn:microsoft.com/office/officeart/2005/8/layout/pyramid4" loCatId="relationship" qsTypeId="urn:microsoft.com/office/officeart/2005/8/quickstyle/3d5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D05F34AD-B82F-45C4-9D3A-D1105D472DC0}">
      <dgm:prSet phldrT="[Text]" custT="1"/>
      <dgm:spPr/>
      <dgm:t>
        <a:bodyPr/>
        <a:lstStyle/>
        <a:p>
          <a:r>
            <a:rPr lang="cs-CZ" sz="1400" dirty="0"/>
            <a:t>STATUT LÁZEŇSKÉHO MÍSTA</a:t>
          </a:r>
          <a:endParaRPr lang="en-GB" sz="1400" dirty="0"/>
        </a:p>
      </dgm:t>
    </dgm:pt>
    <dgm:pt modelId="{D9FBA951-777F-43E5-8703-CC21D069518E}" type="parTrans" cxnId="{A7E42433-926B-4E16-BABB-BBCAE5E4697B}">
      <dgm:prSet/>
      <dgm:spPr/>
      <dgm:t>
        <a:bodyPr/>
        <a:lstStyle/>
        <a:p>
          <a:endParaRPr lang="en-GB"/>
        </a:p>
      </dgm:t>
    </dgm:pt>
    <dgm:pt modelId="{0A013500-1DBD-4206-AC94-C8F18AFABDF1}" type="sibTrans" cxnId="{A7E42433-926B-4E16-BABB-BBCAE5E4697B}">
      <dgm:prSet/>
      <dgm:spPr/>
      <dgm:t>
        <a:bodyPr/>
        <a:lstStyle/>
        <a:p>
          <a:endParaRPr lang="en-GB"/>
        </a:p>
      </dgm:t>
    </dgm:pt>
    <dgm:pt modelId="{D7DF85BD-9679-4114-94E4-CF202408FD7D}">
      <dgm:prSet phldrT="[Text]" custT="1"/>
      <dgm:spPr/>
      <dgm:t>
        <a:bodyPr/>
        <a:lstStyle/>
        <a:p>
          <a:r>
            <a:rPr lang="cs-CZ" sz="1800" b="0" dirty="0"/>
            <a:t>PŘEVZETÍ SPRÁVY</a:t>
          </a:r>
          <a:endParaRPr lang="en-GB" sz="1800" b="0" dirty="0"/>
        </a:p>
      </dgm:t>
    </dgm:pt>
    <dgm:pt modelId="{C63591B3-D6F1-4310-8022-FE9391DB3059}" type="parTrans" cxnId="{C915BE23-A87B-49F9-B513-0F59E2FFB0DA}">
      <dgm:prSet/>
      <dgm:spPr/>
      <dgm:t>
        <a:bodyPr/>
        <a:lstStyle/>
        <a:p>
          <a:endParaRPr lang="en-GB"/>
        </a:p>
      </dgm:t>
    </dgm:pt>
    <dgm:pt modelId="{838657B0-B2F8-4E23-9BCC-AE2411DD7C1F}" type="sibTrans" cxnId="{C915BE23-A87B-49F9-B513-0F59E2FFB0DA}">
      <dgm:prSet/>
      <dgm:spPr/>
      <dgm:t>
        <a:bodyPr/>
        <a:lstStyle/>
        <a:p>
          <a:endParaRPr lang="en-GB"/>
        </a:p>
      </dgm:t>
    </dgm:pt>
    <dgm:pt modelId="{2D11C9B0-BAA7-4BA1-A04C-FFF082C1B207}">
      <dgm:prSet phldrT="[Text]" custT="1"/>
      <dgm:spPr/>
      <dgm:t>
        <a:bodyPr/>
        <a:lstStyle/>
        <a:p>
          <a:r>
            <a:rPr lang="cs-CZ" sz="1600" kern="1200">
              <a:latin typeface="Segoe UI"/>
              <a:ea typeface="+mn-ea"/>
              <a:cs typeface="+mn-cs"/>
            </a:rPr>
            <a:t>NAVAZUJÍCÍ ROZVOJ</a:t>
          </a:r>
          <a:endParaRPr lang="en-GB" sz="1600" kern="1200" dirty="0">
            <a:latin typeface="Segoe UI"/>
            <a:ea typeface="+mn-ea"/>
            <a:cs typeface="+mn-cs"/>
          </a:endParaRPr>
        </a:p>
      </dgm:t>
    </dgm:pt>
    <dgm:pt modelId="{E30A0046-A26C-4737-BFD9-80255995F00C}" type="parTrans" cxnId="{1D8EB529-2940-45AA-AC2E-6CC9F0766883}">
      <dgm:prSet/>
      <dgm:spPr/>
      <dgm:t>
        <a:bodyPr/>
        <a:lstStyle/>
        <a:p>
          <a:endParaRPr lang="en-GB"/>
        </a:p>
      </dgm:t>
    </dgm:pt>
    <dgm:pt modelId="{6EC43486-7BAB-4BEB-A42C-A8150004B6EE}" type="sibTrans" cxnId="{1D8EB529-2940-45AA-AC2E-6CC9F0766883}">
      <dgm:prSet/>
      <dgm:spPr/>
      <dgm:t>
        <a:bodyPr/>
        <a:lstStyle/>
        <a:p>
          <a:endParaRPr lang="en-GB"/>
        </a:p>
      </dgm:t>
    </dgm:pt>
    <dgm:pt modelId="{CD3B6A38-0A05-4A16-B832-C7372D7A0F80}">
      <dgm:prSet phldrT="[Text]"/>
      <dgm:spPr/>
      <dgm:t>
        <a:bodyPr/>
        <a:lstStyle/>
        <a:p>
          <a:r>
            <a:rPr lang="cs-CZ" b="0" dirty="0"/>
            <a:t>REALIZACE INVESTICE</a:t>
          </a:r>
          <a:endParaRPr lang="en-GB" dirty="0"/>
        </a:p>
      </dgm:t>
    </dgm:pt>
    <dgm:pt modelId="{21522B0D-1E58-4AFF-9B37-8DF8169ECCB9}" type="parTrans" cxnId="{93C4921A-C148-4932-929D-E7CFA20EE438}">
      <dgm:prSet/>
      <dgm:spPr/>
      <dgm:t>
        <a:bodyPr/>
        <a:lstStyle/>
        <a:p>
          <a:endParaRPr lang="en-GB"/>
        </a:p>
      </dgm:t>
    </dgm:pt>
    <dgm:pt modelId="{B95B2C3B-6A1B-4481-BA40-9D1413D296D3}" type="sibTrans" cxnId="{93C4921A-C148-4932-929D-E7CFA20EE438}">
      <dgm:prSet/>
      <dgm:spPr/>
      <dgm:t>
        <a:bodyPr/>
        <a:lstStyle/>
        <a:p>
          <a:endParaRPr lang="en-GB"/>
        </a:p>
      </dgm:t>
    </dgm:pt>
    <dgm:pt modelId="{91FAA967-BB0B-469D-80C0-87B3A5AAB09D}" type="pres">
      <dgm:prSet presAssocID="{F713082E-5104-45A3-85BE-9BC8F3BD3F55}" presName="compositeShape" presStyleCnt="0">
        <dgm:presLayoutVars>
          <dgm:chMax val="9"/>
          <dgm:dir/>
          <dgm:resizeHandles val="exact"/>
        </dgm:presLayoutVars>
      </dgm:prSet>
      <dgm:spPr/>
    </dgm:pt>
    <dgm:pt modelId="{96BF418A-10E9-4BD5-8CE1-C66AD8172E77}" type="pres">
      <dgm:prSet presAssocID="{F713082E-5104-45A3-85BE-9BC8F3BD3F55}" presName="triangle1" presStyleLbl="node1" presStyleIdx="0" presStyleCnt="4">
        <dgm:presLayoutVars>
          <dgm:bulletEnabled val="1"/>
        </dgm:presLayoutVars>
      </dgm:prSet>
      <dgm:spPr/>
    </dgm:pt>
    <dgm:pt modelId="{DB3C03A8-07F0-43E2-9025-63E3D65FAA99}" type="pres">
      <dgm:prSet presAssocID="{F713082E-5104-45A3-85BE-9BC8F3BD3F55}" presName="triangle2" presStyleLbl="node1" presStyleIdx="1" presStyleCnt="4">
        <dgm:presLayoutVars>
          <dgm:bulletEnabled val="1"/>
        </dgm:presLayoutVars>
      </dgm:prSet>
      <dgm:spPr/>
    </dgm:pt>
    <dgm:pt modelId="{FD7262EB-B2CA-4902-A38E-BA06C27D9431}" type="pres">
      <dgm:prSet presAssocID="{F713082E-5104-45A3-85BE-9BC8F3BD3F55}" presName="triangle3" presStyleLbl="node1" presStyleIdx="2" presStyleCnt="4">
        <dgm:presLayoutVars>
          <dgm:bulletEnabled val="1"/>
        </dgm:presLayoutVars>
      </dgm:prSet>
      <dgm:spPr/>
    </dgm:pt>
    <dgm:pt modelId="{A25AF99F-2021-4148-9FFC-94E5A9C3D8AF}" type="pres">
      <dgm:prSet presAssocID="{F713082E-5104-45A3-85BE-9BC8F3BD3F55}" presName="triangle4" presStyleLbl="node1" presStyleIdx="3" presStyleCnt="4" custLinFactNeighborX="-12" custLinFactNeighborY="0">
        <dgm:presLayoutVars>
          <dgm:bulletEnabled val="1"/>
        </dgm:presLayoutVars>
      </dgm:prSet>
      <dgm:spPr/>
    </dgm:pt>
  </dgm:ptLst>
  <dgm:cxnLst>
    <dgm:cxn modelId="{93C4921A-C148-4932-929D-E7CFA20EE438}" srcId="{F713082E-5104-45A3-85BE-9BC8F3BD3F55}" destId="{CD3B6A38-0A05-4A16-B832-C7372D7A0F80}" srcOrd="3" destOrd="0" parTransId="{21522B0D-1E58-4AFF-9B37-8DF8169ECCB9}" sibTransId="{B95B2C3B-6A1B-4481-BA40-9D1413D296D3}"/>
    <dgm:cxn modelId="{C915BE23-A87B-49F9-B513-0F59E2FFB0DA}" srcId="{F713082E-5104-45A3-85BE-9BC8F3BD3F55}" destId="{D7DF85BD-9679-4114-94E4-CF202408FD7D}" srcOrd="1" destOrd="0" parTransId="{C63591B3-D6F1-4310-8022-FE9391DB3059}" sibTransId="{838657B0-B2F8-4E23-9BCC-AE2411DD7C1F}"/>
    <dgm:cxn modelId="{1D8EB529-2940-45AA-AC2E-6CC9F0766883}" srcId="{F713082E-5104-45A3-85BE-9BC8F3BD3F55}" destId="{2D11C9B0-BAA7-4BA1-A04C-FFF082C1B207}" srcOrd="2" destOrd="0" parTransId="{E30A0046-A26C-4737-BFD9-80255995F00C}" sibTransId="{6EC43486-7BAB-4BEB-A42C-A8150004B6EE}"/>
    <dgm:cxn modelId="{22B6822F-4B80-4CA2-873D-6745B15C4AAC}" type="presOf" srcId="{CD3B6A38-0A05-4A16-B832-C7372D7A0F80}" destId="{A25AF99F-2021-4148-9FFC-94E5A9C3D8AF}" srcOrd="0" destOrd="0" presId="urn:microsoft.com/office/officeart/2005/8/layout/pyramid4"/>
    <dgm:cxn modelId="{A7E42433-926B-4E16-BABB-BBCAE5E4697B}" srcId="{F713082E-5104-45A3-85BE-9BC8F3BD3F55}" destId="{D05F34AD-B82F-45C4-9D3A-D1105D472DC0}" srcOrd="0" destOrd="0" parTransId="{D9FBA951-777F-43E5-8703-CC21D069518E}" sibTransId="{0A013500-1DBD-4206-AC94-C8F18AFABDF1}"/>
    <dgm:cxn modelId="{E9441438-12F6-47BF-9881-1CB9E2DB52FD}" type="presOf" srcId="{F713082E-5104-45A3-85BE-9BC8F3BD3F55}" destId="{91FAA967-BB0B-469D-80C0-87B3A5AAB09D}" srcOrd="0" destOrd="0" presId="urn:microsoft.com/office/officeart/2005/8/layout/pyramid4"/>
    <dgm:cxn modelId="{A806F13A-1B55-480E-8DB4-26A8F0436E9D}" type="presOf" srcId="{D05F34AD-B82F-45C4-9D3A-D1105D472DC0}" destId="{96BF418A-10E9-4BD5-8CE1-C66AD8172E77}" srcOrd="0" destOrd="0" presId="urn:microsoft.com/office/officeart/2005/8/layout/pyramid4"/>
    <dgm:cxn modelId="{5CEED5CD-25FF-4454-84BB-3E9932F22A7D}" type="presOf" srcId="{D7DF85BD-9679-4114-94E4-CF202408FD7D}" destId="{DB3C03A8-07F0-43E2-9025-63E3D65FAA99}" srcOrd="0" destOrd="0" presId="urn:microsoft.com/office/officeart/2005/8/layout/pyramid4"/>
    <dgm:cxn modelId="{7458F4EB-E463-4A91-AE75-8947D0A7500C}" type="presOf" srcId="{2D11C9B0-BAA7-4BA1-A04C-FFF082C1B207}" destId="{FD7262EB-B2CA-4902-A38E-BA06C27D9431}" srcOrd="0" destOrd="0" presId="urn:microsoft.com/office/officeart/2005/8/layout/pyramid4"/>
    <dgm:cxn modelId="{9D8E0018-3A21-43FF-9E93-14FC225D1187}" type="presParOf" srcId="{91FAA967-BB0B-469D-80C0-87B3A5AAB09D}" destId="{96BF418A-10E9-4BD5-8CE1-C66AD8172E77}" srcOrd="0" destOrd="0" presId="urn:microsoft.com/office/officeart/2005/8/layout/pyramid4"/>
    <dgm:cxn modelId="{A15E7F54-BAFC-43B8-8BD7-E8CDC254E648}" type="presParOf" srcId="{91FAA967-BB0B-469D-80C0-87B3A5AAB09D}" destId="{DB3C03A8-07F0-43E2-9025-63E3D65FAA99}" srcOrd="1" destOrd="0" presId="urn:microsoft.com/office/officeart/2005/8/layout/pyramid4"/>
    <dgm:cxn modelId="{F813C9B1-5D33-4FA5-8A04-66EF57A10A01}" type="presParOf" srcId="{91FAA967-BB0B-469D-80C0-87B3A5AAB09D}" destId="{FD7262EB-B2CA-4902-A38E-BA06C27D9431}" srcOrd="2" destOrd="0" presId="urn:microsoft.com/office/officeart/2005/8/layout/pyramid4"/>
    <dgm:cxn modelId="{BD1C6FD3-39A7-4A98-88DD-8C18464FE2BC}" type="presParOf" srcId="{91FAA967-BB0B-469D-80C0-87B3A5AAB09D}" destId="{A25AF99F-2021-4148-9FFC-94E5A9C3D8A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CAE961-6611-4EB2-9B28-60D9EF9F3600}" type="doc">
      <dgm:prSet loTypeId="urn:microsoft.com/office/officeart/2005/8/layout/vProcess5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D11C2183-B3E1-4E53-8D66-4D5A75A3F1BF}">
      <dgm:prSet phldrT="[Text]" custT="1"/>
      <dgm:spPr/>
      <dgm:t>
        <a:bodyPr/>
        <a:lstStyle/>
        <a:p>
          <a:pPr>
            <a:buFont typeface="Avenir Next LT Pro" panose="020B0504020202020204" pitchFamily="34" charset="0"/>
            <a:buNone/>
          </a:pPr>
          <a:r>
            <a:rPr lang="cs-CZ" sz="2000" b="1" dirty="0"/>
            <a:t>VYUŽITÍ UNIKÁTNOSTI MINERÁLNÍCH PRAMENŮ</a:t>
          </a:r>
          <a:endParaRPr lang="en-GB" sz="2000" dirty="0"/>
        </a:p>
      </dgm:t>
    </dgm:pt>
    <dgm:pt modelId="{B8828973-539C-4845-ACA9-6F0CBF97A6F5}" type="parTrans" cxnId="{1598AFDF-A2AC-4F3A-91BC-9E7CA59B8C52}">
      <dgm:prSet/>
      <dgm:spPr/>
      <dgm:t>
        <a:bodyPr/>
        <a:lstStyle/>
        <a:p>
          <a:endParaRPr lang="en-GB"/>
        </a:p>
      </dgm:t>
    </dgm:pt>
    <dgm:pt modelId="{2B7D60CF-9E9A-45D0-9316-04B47E93B435}" type="sibTrans" cxnId="{1598AFDF-A2AC-4F3A-91BC-9E7CA59B8C52}">
      <dgm:prSet/>
      <dgm:spPr/>
      <dgm:t>
        <a:bodyPr/>
        <a:lstStyle/>
        <a:p>
          <a:endParaRPr lang="en-GB"/>
        </a:p>
      </dgm:t>
    </dgm:pt>
    <dgm:pt modelId="{3AD695D7-B0D4-4C39-9841-186C7F030917}">
      <dgm:prSet phldrT="[Text]" custT="1"/>
      <dgm:spPr/>
      <dgm:t>
        <a:bodyPr/>
        <a:lstStyle/>
        <a:p>
          <a:pPr>
            <a:buFont typeface="Avenir Next LT Pro" panose="020B0504020202020204" pitchFamily="34" charset="0"/>
            <a:buNone/>
          </a:pPr>
          <a:r>
            <a:rPr lang="cs-CZ" sz="2000" b="1" dirty="0"/>
            <a:t>NAVÁZÁNÍ NA HISTORICKOU TRADICI VYUŽÍVÁNÍ MINERÁLNÍCH PRAMENŮ</a:t>
          </a:r>
          <a:endParaRPr lang="en-GB" sz="2000" dirty="0"/>
        </a:p>
      </dgm:t>
    </dgm:pt>
    <dgm:pt modelId="{2C2309DA-C463-4986-A939-B72A0AA776C3}" type="parTrans" cxnId="{04434DC9-B2AD-4149-9011-F608D74B1409}">
      <dgm:prSet/>
      <dgm:spPr/>
      <dgm:t>
        <a:bodyPr/>
        <a:lstStyle/>
        <a:p>
          <a:endParaRPr lang="en-GB"/>
        </a:p>
      </dgm:t>
    </dgm:pt>
    <dgm:pt modelId="{D37349DA-514D-4D16-B941-061F23FACB2B}" type="sibTrans" cxnId="{04434DC9-B2AD-4149-9011-F608D74B1409}">
      <dgm:prSet/>
      <dgm:spPr/>
      <dgm:t>
        <a:bodyPr/>
        <a:lstStyle/>
        <a:p>
          <a:endParaRPr lang="en-GB"/>
        </a:p>
      </dgm:t>
    </dgm:pt>
    <dgm:pt modelId="{64199CF4-FC7D-4BBC-8DD1-973CCD54EF5F}">
      <dgm:prSet phldrT="[Text]" custT="1"/>
      <dgm:spPr/>
      <dgm:t>
        <a:bodyPr/>
        <a:lstStyle/>
        <a:p>
          <a:pPr>
            <a:buNone/>
          </a:pPr>
          <a:r>
            <a:rPr lang="cs-CZ" sz="2000" b="1" dirty="0"/>
            <a:t>VÝRAZNÝ VLIV NA ROZVOJ HISTORICKÉ ČÁSTI MĚSTA</a:t>
          </a:r>
          <a:endParaRPr lang="en-GB" sz="2000" dirty="0"/>
        </a:p>
      </dgm:t>
    </dgm:pt>
    <dgm:pt modelId="{5214BEEA-FA20-4C4E-9B42-5829FB82FC45}" type="parTrans" cxnId="{1EDDE7CB-3604-43D4-B959-85DE4FD62D72}">
      <dgm:prSet/>
      <dgm:spPr/>
      <dgm:t>
        <a:bodyPr/>
        <a:lstStyle/>
        <a:p>
          <a:endParaRPr lang="en-GB"/>
        </a:p>
      </dgm:t>
    </dgm:pt>
    <dgm:pt modelId="{0153C06F-C74C-4DFB-95EE-AFF13E9F7954}" type="sibTrans" cxnId="{1EDDE7CB-3604-43D4-B959-85DE4FD62D72}">
      <dgm:prSet/>
      <dgm:spPr/>
      <dgm:t>
        <a:bodyPr/>
        <a:lstStyle/>
        <a:p>
          <a:endParaRPr lang="en-GB"/>
        </a:p>
      </dgm:t>
    </dgm:pt>
    <dgm:pt modelId="{BAA72F9F-CB15-455D-8E7B-6924BC8A4F9A}">
      <dgm:prSet phldrT="[Text]"/>
      <dgm:spPr/>
      <dgm:t>
        <a:bodyPr/>
        <a:lstStyle/>
        <a:p>
          <a:pPr>
            <a:buNone/>
          </a:pPr>
          <a:r>
            <a:rPr lang="cs-CZ" b="1" dirty="0"/>
            <a:t>NAPLNĚNÍ CÍLE STRATEGICKÉHO PLÁNU ROZVOJE MĚSTA</a:t>
          </a:r>
          <a:endParaRPr lang="en-GB" dirty="0"/>
        </a:p>
      </dgm:t>
    </dgm:pt>
    <dgm:pt modelId="{A538206E-4C79-425F-AF21-3856B04DD777}" type="parTrans" cxnId="{8A4F0315-3DFD-4E39-A130-9DE1D641EB6F}">
      <dgm:prSet/>
      <dgm:spPr/>
      <dgm:t>
        <a:bodyPr/>
        <a:lstStyle/>
        <a:p>
          <a:endParaRPr lang="en-GB"/>
        </a:p>
      </dgm:t>
    </dgm:pt>
    <dgm:pt modelId="{EA1CEE01-2687-455F-9FBD-08E63F86BDA3}" type="sibTrans" cxnId="{8A4F0315-3DFD-4E39-A130-9DE1D641EB6F}">
      <dgm:prSet/>
      <dgm:spPr/>
      <dgm:t>
        <a:bodyPr/>
        <a:lstStyle/>
        <a:p>
          <a:endParaRPr lang="en-GB"/>
        </a:p>
      </dgm:t>
    </dgm:pt>
    <dgm:pt modelId="{A879ABB8-F34E-4020-9637-F6568D2A3951}" type="pres">
      <dgm:prSet presAssocID="{0BCAE961-6611-4EB2-9B28-60D9EF9F3600}" presName="outerComposite" presStyleCnt="0">
        <dgm:presLayoutVars>
          <dgm:chMax val="5"/>
          <dgm:dir/>
          <dgm:resizeHandles val="exact"/>
        </dgm:presLayoutVars>
      </dgm:prSet>
      <dgm:spPr/>
    </dgm:pt>
    <dgm:pt modelId="{EC71F408-C6F0-40C3-872D-F61D5F5E4412}" type="pres">
      <dgm:prSet presAssocID="{0BCAE961-6611-4EB2-9B28-60D9EF9F3600}" presName="dummyMaxCanvas" presStyleCnt="0">
        <dgm:presLayoutVars/>
      </dgm:prSet>
      <dgm:spPr/>
    </dgm:pt>
    <dgm:pt modelId="{3CECED07-6877-4B07-8558-404276EFF535}" type="pres">
      <dgm:prSet presAssocID="{0BCAE961-6611-4EB2-9B28-60D9EF9F3600}" presName="FourNodes_1" presStyleLbl="node1" presStyleIdx="0" presStyleCnt="4">
        <dgm:presLayoutVars>
          <dgm:bulletEnabled val="1"/>
        </dgm:presLayoutVars>
      </dgm:prSet>
      <dgm:spPr/>
    </dgm:pt>
    <dgm:pt modelId="{8DAB86F3-D5A4-44C8-91DF-0B59C5F18473}" type="pres">
      <dgm:prSet presAssocID="{0BCAE961-6611-4EB2-9B28-60D9EF9F3600}" presName="FourNodes_2" presStyleLbl="node1" presStyleIdx="1" presStyleCnt="4">
        <dgm:presLayoutVars>
          <dgm:bulletEnabled val="1"/>
        </dgm:presLayoutVars>
      </dgm:prSet>
      <dgm:spPr/>
    </dgm:pt>
    <dgm:pt modelId="{ADF53B92-430C-43EA-A702-924F2008D939}" type="pres">
      <dgm:prSet presAssocID="{0BCAE961-6611-4EB2-9B28-60D9EF9F3600}" presName="FourNodes_3" presStyleLbl="node1" presStyleIdx="2" presStyleCnt="4">
        <dgm:presLayoutVars>
          <dgm:bulletEnabled val="1"/>
        </dgm:presLayoutVars>
      </dgm:prSet>
      <dgm:spPr/>
    </dgm:pt>
    <dgm:pt modelId="{7F625495-09D6-4B0F-9F4F-64CBD8C8B8D9}" type="pres">
      <dgm:prSet presAssocID="{0BCAE961-6611-4EB2-9B28-60D9EF9F3600}" presName="FourNodes_4" presStyleLbl="node1" presStyleIdx="3" presStyleCnt="4">
        <dgm:presLayoutVars>
          <dgm:bulletEnabled val="1"/>
        </dgm:presLayoutVars>
      </dgm:prSet>
      <dgm:spPr/>
    </dgm:pt>
    <dgm:pt modelId="{5F4C415E-47C2-4FDD-8FD2-282E2112F888}" type="pres">
      <dgm:prSet presAssocID="{0BCAE961-6611-4EB2-9B28-60D9EF9F3600}" presName="FourConn_1-2" presStyleLbl="fgAccFollowNode1" presStyleIdx="0" presStyleCnt="3">
        <dgm:presLayoutVars>
          <dgm:bulletEnabled val="1"/>
        </dgm:presLayoutVars>
      </dgm:prSet>
      <dgm:spPr/>
    </dgm:pt>
    <dgm:pt modelId="{DCDCD2DB-CBEF-49D0-A1DE-7CEBA9CF8923}" type="pres">
      <dgm:prSet presAssocID="{0BCAE961-6611-4EB2-9B28-60D9EF9F3600}" presName="FourConn_2-3" presStyleLbl="fgAccFollowNode1" presStyleIdx="1" presStyleCnt="3">
        <dgm:presLayoutVars>
          <dgm:bulletEnabled val="1"/>
        </dgm:presLayoutVars>
      </dgm:prSet>
      <dgm:spPr/>
    </dgm:pt>
    <dgm:pt modelId="{27F1752E-91AF-4B75-83CB-D676BE3A2FA5}" type="pres">
      <dgm:prSet presAssocID="{0BCAE961-6611-4EB2-9B28-60D9EF9F3600}" presName="FourConn_3-4" presStyleLbl="fgAccFollowNode1" presStyleIdx="2" presStyleCnt="3">
        <dgm:presLayoutVars>
          <dgm:bulletEnabled val="1"/>
        </dgm:presLayoutVars>
      </dgm:prSet>
      <dgm:spPr/>
    </dgm:pt>
    <dgm:pt modelId="{E7027B2F-6038-465F-8F8C-D718C6A861AD}" type="pres">
      <dgm:prSet presAssocID="{0BCAE961-6611-4EB2-9B28-60D9EF9F3600}" presName="FourNodes_1_text" presStyleLbl="node1" presStyleIdx="3" presStyleCnt="4">
        <dgm:presLayoutVars>
          <dgm:bulletEnabled val="1"/>
        </dgm:presLayoutVars>
      </dgm:prSet>
      <dgm:spPr/>
    </dgm:pt>
    <dgm:pt modelId="{2644256F-934A-4F19-9F01-034D8A61DD07}" type="pres">
      <dgm:prSet presAssocID="{0BCAE961-6611-4EB2-9B28-60D9EF9F3600}" presName="FourNodes_2_text" presStyleLbl="node1" presStyleIdx="3" presStyleCnt="4">
        <dgm:presLayoutVars>
          <dgm:bulletEnabled val="1"/>
        </dgm:presLayoutVars>
      </dgm:prSet>
      <dgm:spPr/>
    </dgm:pt>
    <dgm:pt modelId="{97A62A32-3D26-473D-8712-514E60A701A8}" type="pres">
      <dgm:prSet presAssocID="{0BCAE961-6611-4EB2-9B28-60D9EF9F3600}" presName="FourNodes_3_text" presStyleLbl="node1" presStyleIdx="3" presStyleCnt="4">
        <dgm:presLayoutVars>
          <dgm:bulletEnabled val="1"/>
        </dgm:presLayoutVars>
      </dgm:prSet>
      <dgm:spPr/>
    </dgm:pt>
    <dgm:pt modelId="{527BDE90-440D-495A-9A2A-EBAFB0EADFD5}" type="pres">
      <dgm:prSet presAssocID="{0BCAE961-6611-4EB2-9B28-60D9EF9F3600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0BF45200-9299-4DB2-A017-99E4A4CF5253}" type="presOf" srcId="{0153C06F-C74C-4DFB-95EE-AFF13E9F7954}" destId="{27F1752E-91AF-4B75-83CB-D676BE3A2FA5}" srcOrd="0" destOrd="0" presId="urn:microsoft.com/office/officeart/2005/8/layout/vProcess5"/>
    <dgm:cxn modelId="{8A4F0315-3DFD-4E39-A130-9DE1D641EB6F}" srcId="{0BCAE961-6611-4EB2-9B28-60D9EF9F3600}" destId="{BAA72F9F-CB15-455D-8E7B-6924BC8A4F9A}" srcOrd="3" destOrd="0" parTransId="{A538206E-4C79-425F-AF21-3856B04DD777}" sibTransId="{EA1CEE01-2687-455F-9FBD-08E63F86BDA3}"/>
    <dgm:cxn modelId="{F81A7D1E-DECA-4C5B-9684-F0F3A71C5AA6}" type="presOf" srcId="{D37349DA-514D-4D16-B941-061F23FACB2B}" destId="{DCDCD2DB-CBEF-49D0-A1DE-7CEBA9CF8923}" srcOrd="0" destOrd="0" presId="urn:microsoft.com/office/officeart/2005/8/layout/vProcess5"/>
    <dgm:cxn modelId="{F233C83A-8EC8-40CF-A15A-353FAF467EDB}" type="presOf" srcId="{BAA72F9F-CB15-455D-8E7B-6924BC8A4F9A}" destId="{7F625495-09D6-4B0F-9F4F-64CBD8C8B8D9}" srcOrd="0" destOrd="0" presId="urn:microsoft.com/office/officeart/2005/8/layout/vProcess5"/>
    <dgm:cxn modelId="{D700293B-213E-4028-8B45-3C15AAD8AF1B}" type="presOf" srcId="{D11C2183-B3E1-4E53-8D66-4D5A75A3F1BF}" destId="{3CECED07-6877-4B07-8558-404276EFF535}" srcOrd="0" destOrd="0" presId="urn:microsoft.com/office/officeart/2005/8/layout/vProcess5"/>
    <dgm:cxn modelId="{EE154463-49EF-46DD-BEC3-1B0BB7138AE4}" type="presOf" srcId="{2B7D60CF-9E9A-45D0-9316-04B47E93B435}" destId="{5F4C415E-47C2-4FDD-8FD2-282E2112F888}" srcOrd="0" destOrd="0" presId="urn:microsoft.com/office/officeart/2005/8/layout/vProcess5"/>
    <dgm:cxn modelId="{260AC847-1C40-48BC-BC57-08CEB8FDE6CC}" type="presOf" srcId="{3AD695D7-B0D4-4C39-9841-186C7F030917}" destId="{8DAB86F3-D5A4-44C8-91DF-0B59C5F18473}" srcOrd="0" destOrd="0" presId="urn:microsoft.com/office/officeart/2005/8/layout/vProcess5"/>
    <dgm:cxn modelId="{95FA064E-67D7-4BF2-B2FE-109C22828892}" type="presOf" srcId="{3AD695D7-B0D4-4C39-9841-186C7F030917}" destId="{2644256F-934A-4F19-9F01-034D8A61DD07}" srcOrd="1" destOrd="0" presId="urn:microsoft.com/office/officeart/2005/8/layout/vProcess5"/>
    <dgm:cxn modelId="{8186A658-C3CB-43E3-A0B2-4427F02BC47A}" type="presOf" srcId="{64199CF4-FC7D-4BBC-8DD1-973CCD54EF5F}" destId="{97A62A32-3D26-473D-8712-514E60A701A8}" srcOrd="1" destOrd="0" presId="urn:microsoft.com/office/officeart/2005/8/layout/vProcess5"/>
    <dgm:cxn modelId="{7E7F0E9B-0825-4778-8F55-D18B7F99869F}" type="presOf" srcId="{D11C2183-B3E1-4E53-8D66-4D5A75A3F1BF}" destId="{E7027B2F-6038-465F-8F8C-D718C6A861AD}" srcOrd="1" destOrd="0" presId="urn:microsoft.com/office/officeart/2005/8/layout/vProcess5"/>
    <dgm:cxn modelId="{661168C2-D2C5-4F6E-A93C-85C808D0B166}" type="presOf" srcId="{0BCAE961-6611-4EB2-9B28-60D9EF9F3600}" destId="{A879ABB8-F34E-4020-9637-F6568D2A3951}" srcOrd="0" destOrd="0" presId="urn:microsoft.com/office/officeart/2005/8/layout/vProcess5"/>
    <dgm:cxn modelId="{04434DC9-B2AD-4149-9011-F608D74B1409}" srcId="{0BCAE961-6611-4EB2-9B28-60D9EF9F3600}" destId="{3AD695D7-B0D4-4C39-9841-186C7F030917}" srcOrd="1" destOrd="0" parTransId="{2C2309DA-C463-4986-A939-B72A0AA776C3}" sibTransId="{D37349DA-514D-4D16-B941-061F23FACB2B}"/>
    <dgm:cxn modelId="{1EDDE7CB-3604-43D4-B959-85DE4FD62D72}" srcId="{0BCAE961-6611-4EB2-9B28-60D9EF9F3600}" destId="{64199CF4-FC7D-4BBC-8DD1-973CCD54EF5F}" srcOrd="2" destOrd="0" parTransId="{5214BEEA-FA20-4C4E-9B42-5829FB82FC45}" sibTransId="{0153C06F-C74C-4DFB-95EE-AFF13E9F7954}"/>
    <dgm:cxn modelId="{989118CF-655E-4FEB-8DD4-C38431846B9D}" type="presOf" srcId="{64199CF4-FC7D-4BBC-8DD1-973CCD54EF5F}" destId="{ADF53B92-430C-43EA-A702-924F2008D939}" srcOrd="0" destOrd="0" presId="urn:microsoft.com/office/officeart/2005/8/layout/vProcess5"/>
    <dgm:cxn modelId="{070135CF-8040-4D85-9580-8715F412A2F1}" type="presOf" srcId="{BAA72F9F-CB15-455D-8E7B-6924BC8A4F9A}" destId="{527BDE90-440D-495A-9A2A-EBAFB0EADFD5}" srcOrd="1" destOrd="0" presId="urn:microsoft.com/office/officeart/2005/8/layout/vProcess5"/>
    <dgm:cxn modelId="{1598AFDF-A2AC-4F3A-91BC-9E7CA59B8C52}" srcId="{0BCAE961-6611-4EB2-9B28-60D9EF9F3600}" destId="{D11C2183-B3E1-4E53-8D66-4D5A75A3F1BF}" srcOrd="0" destOrd="0" parTransId="{B8828973-539C-4845-ACA9-6F0CBF97A6F5}" sibTransId="{2B7D60CF-9E9A-45D0-9316-04B47E93B435}"/>
    <dgm:cxn modelId="{D7098803-014A-4853-8F19-1EA9432838F8}" type="presParOf" srcId="{A879ABB8-F34E-4020-9637-F6568D2A3951}" destId="{EC71F408-C6F0-40C3-872D-F61D5F5E4412}" srcOrd="0" destOrd="0" presId="urn:microsoft.com/office/officeart/2005/8/layout/vProcess5"/>
    <dgm:cxn modelId="{C6BC4AA0-F323-471D-9D4A-3949ED241C61}" type="presParOf" srcId="{A879ABB8-F34E-4020-9637-F6568D2A3951}" destId="{3CECED07-6877-4B07-8558-404276EFF535}" srcOrd="1" destOrd="0" presId="urn:microsoft.com/office/officeart/2005/8/layout/vProcess5"/>
    <dgm:cxn modelId="{5A139DD2-164F-498E-A0D0-58038B22353C}" type="presParOf" srcId="{A879ABB8-F34E-4020-9637-F6568D2A3951}" destId="{8DAB86F3-D5A4-44C8-91DF-0B59C5F18473}" srcOrd="2" destOrd="0" presId="urn:microsoft.com/office/officeart/2005/8/layout/vProcess5"/>
    <dgm:cxn modelId="{C976BEBA-BEC8-425B-AB57-E2A10EFAE648}" type="presParOf" srcId="{A879ABB8-F34E-4020-9637-F6568D2A3951}" destId="{ADF53B92-430C-43EA-A702-924F2008D939}" srcOrd="3" destOrd="0" presId="urn:microsoft.com/office/officeart/2005/8/layout/vProcess5"/>
    <dgm:cxn modelId="{08154B7A-CF3A-4FC9-B893-CAF3C536B0E4}" type="presParOf" srcId="{A879ABB8-F34E-4020-9637-F6568D2A3951}" destId="{7F625495-09D6-4B0F-9F4F-64CBD8C8B8D9}" srcOrd="4" destOrd="0" presId="urn:microsoft.com/office/officeart/2005/8/layout/vProcess5"/>
    <dgm:cxn modelId="{5AE2DEF8-7F10-4062-91C3-CE80719B463C}" type="presParOf" srcId="{A879ABB8-F34E-4020-9637-F6568D2A3951}" destId="{5F4C415E-47C2-4FDD-8FD2-282E2112F888}" srcOrd="5" destOrd="0" presId="urn:microsoft.com/office/officeart/2005/8/layout/vProcess5"/>
    <dgm:cxn modelId="{9AAC1EFA-F671-40B2-A7B4-6F12B80EC11E}" type="presParOf" srcId="{A879ABB8-F34E-4020-9637-F6568D2A3951}" destId="{DCDCD2DB-CBEF-49D0-A1DE-7CEBA9CF8923}" srcOrd="6" destOrd="0" presId="urn:microsoft.com/office/officeart/2005/8/layout/vProcess5"/>
    <dgm:cxn modelId="{801F2F0E-0511-40DF-9FA0-FEACC93872DA}" type="presParOf" srcId="{A879ABB8-F34E-4020-9637-F6568D2A3951}" destId="{27F1752E-91AF-4B75-83CB-D676BE3A2FA5}" srcOrd="7" destOrd="0" presId="urn:microsoft.com/office/officeart/2005/8/layout/vProcess5"/>
    <dgm:cxn modelId="{5814940B-4C18-4EFF-9244-3C6701730AC4}" type="presParOf" srcId="{A879ABB8-F34E-4020-9637-F6568D2A3951}" destId="{E7027B2F-6038-465F-8F8C-D718C6A861AD}" srcOrd="8" destOrd="0" presId="urn:microsoft.com/office/officeart/2005/8/layout/vProcess5"/>
    <dgm:cxn modelId="{C047E42B-F5BC-45CB-9F72-C2F04CA02D1F}" type="presParOf" srcId="{A879ABB8-F34E-4020-9637-F6568D2A3951}" destId="{2644256F-934A-4F19-9F01-034D8A61DD07}" srcOrd="9" destOrd="0" presId="urn:microsoft.com/office/officeart/2005/8/layout/vProcess5"/>
    <dgm:cxn modelId="{9336F200-9A7C-4A73-9862-C9C1470BDD42}" type="presParOf" srcId="{A879ABB8-F34E-4020-9637-F6568D2A3951}" destId="{97A62A32-3D26-473D-8712-514E60A701A8}" srcOrd="10" destOrd="0" presId="urn:microsoft.com/office/officeart/2005/8/layout/vProcess5"/>
    <dgm:cxn modelId="{4B67C4A7-479F-4E1B-B29D-FD7FD5E252C3}" type="presParOf" srcId="{A879ABB8-F34E-4020-9637-F6568D2A3951}" destId="{527BDE90-440D-495A-9A2A-EBAFB0EADFD5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5DFE6D-5CA9-4349-9D0C-1A0CABB45936}">
      <dsp:nvSpPr>
        <dsp:cNvPr id="0" name=""/>
        <dsp:cNvSpPr/>
      </dsp:nvSpPr>
      <dsp:spPr>
        <a:xfrm>
          <a:off x="679050" y="578168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232873F-601B-48A3-B240-BD8159F9A532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B88B13-80B6-49F8-87BC-58E62F59BAD4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3500" b="1" kern="1200" dirty="0"/>
            <a:t>Kontext</a:t>
          </a:r>
          <a:endParaRPr lang="en-US" sz="3500" b="1" kern="1200" dirty="0"/>
        </a:p>
      </dsp:txBody>
      <dsp:txXfrm>
        <a:off x="75768" y="3053169"/>
        <a:ext cx="3093750" cy="720000"/>
      </dsp:txXfrm>
    </dsp:sp>
    <dsp:sp modelId="{AC7FA5DC-C6E2-4F98-AECC-A79F896824FA}">
      <dsp:nvSpPr>
        <dsp:cNvPr id="0" name=""/>
        <dsp:cNvSpPr/>
      </dsp:nvSpPr>
      <dsp:spPr>
        <a:xfrm>
          <a:off x="4314206" y="578168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91E4999-D9D7-4981-B662-5F9645A69412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967E44-6776-44E8-A2F0-7828CB4CFFDD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3500" b="1" kern="1200" dirty="0"/>
            <a:t>Milníky</a:t>
          </a:r>
          <a:endParaRPr lang="en-US" sz="3500" b="1" kern="1200" dirty="0"/>
        </a:p>
      </dsp:txBody>
      <dsp:txXfrm>
        <a:off x="3710925" y="3053169"/>
        <a:ext cx="3093750" cy="720000"/>
      </dsp:txXfrm>
    </dsp:sp>
    <dsp:sp modelId="{9767BD7B-47BF-4403-BA4D-9DA973ACE218}">
      <dsp:nvSpPr>
        <dsp:cNvPr id="0" name=""/>
        <dsp:cNvSpPr/>
      </dsp:nvSpPr>
      <dsp:spPr>
        <a:xfrm>
          <a:off x="7949362" y="578168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1BDBDA2-A0D4-46AD-B8BA-CEBBBF8E98BD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6D995E-2EB3-4311-BE75-8582B139ADDC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3500" b="1" kern="1200" dirty="0"/>
            <a:t>budoucnost</a:t>
          </a:r>
          <a:endParaRPr lang="en-US" sz="3500" b="1" kern="1200" dirty="0"/>
        </a:p>
      </dsp:txBody>
      <dsp:txXfrm>
        <a:off x="7346081" y="3053169"/>
        <a:ext cx="3093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D2B9A-77DF-4C66-B600-B5AA5C54E4DB}">
      <dsp:nvSpPr>
        <dsp:cNvPr id="0" name=""/>
        <dsp:cNvSpPr/>
      </dsp:nvSpPr>
      <dsp:spPr>
        <a:xfrm>
          <a:off x="0" y="1007482"/>
          <a:ext cx="8123923" cy="15930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/>
            <a:t>STRATEGICKÝ PLÁN ROZVOJE MĚSTA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(SCHVÁLEN ZASTUPITELSTVEM MĚSTA 2016)</a:t>
          </a:r>
          <a:endParaRPr lang="en-GB" sz="1400" b="1" kern="1200" dirty="0"/>
        </a:p>
      </dsp:txBody>
      <dsp:txXfrm>
        <a:off x="0" y="1007482"/>
        <a:ext cx="8123923" cy="1593056"/>
      </dsp:txXfrm>
    </dsp:sp>
    <dsp:sp modelId="{6341973B-7B18-4809-AB63-D766215D0DBE}">
      <dsp:nvSpPr>
        <dsp:cNvPr id="0" name=""/>
        <dsp:cNvSpPr/>
      </dsp:nvSpPr>
      <dsp:spPr>
        <a:xfrm>
          <a:off x="1276151" y="2842088"/>
          <a:ext cx="2655093" cy="15930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O. 6.6.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 err="1"/>
            <a:t>Rozvoj</a:t>
          </a:r>
          <a:r>
            <a:rPr lang="en-GB" sz="1400" b="1" kern="1200" dirty="0"/>
            <a:t> </a:t>
          </a:r>
          <a:r>
            <a:rPr lang="en-GB" sz="1400" b="1" kern="1200" dirty="0" err="1"/>
            <a:t>lázeňství</a:t>
          </a:r>
          <a:r>
            <a:rPr lang="en-GB" sz="1400" b="1" kern="1200" dirty="0"/>
            <a:t> a </a:t>
          </a:r>
          <a:r>
            <a:rPr lang="en-GB" sz="1400" b="1" kern="1200" dirty="0" err="1"/>
            <a:t>infrastruktury</a:t>
          </a:r>
          <a:r>
            <a:rPr lang="en-GB" sz="1400" b="1" kern="1200" dirty="0"/>
            <a:t> </a:t>
          </a:r>
          <a:r>
            <a:rPr lang="en-GB" sz="1400" b="1" kern="1200" dirty="0" err="1"/>
            <a:t>cestovního</a:t>
          </a:r>
          <a:r>
            <a:rPr lang="en-GB" sz="1400" b="1" kern="1200" dirty="0"/>
            <a:t> </a:t>
          </a:r>
          <a:r>
            <a:rPr lang="en-GB" sz="1400" b="1" kern="1200" dirty="0" err="1"/>
            <a:t>ruchu</a:t>
          </a:r>
          <a:endParaRPr lang="cs-CZ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</dsp:txBody>
      <dsp:txXfrm>
        <a:off x="1276151" y="2842088"/>
        <a:ext cx="2655093" cy="1593056"/>
      </dsp:txXfrm>
    </dsp:sp>
    <dsp:sp modelId="{5B2C1545-72DB-4F2A-9A84-5D28CF92328F}">
      <dsp:nvSpPr>
        <dsp:cNvPr id="0" name=""/>
        <dsp:cNvSpPr/>
      </dsp:nvSpPr>
      <dsp:spPr>
        <a:xfrm>
          <a:off x="4196754" y="2842088"/>
          <a:ext cx="2655093" cy="15930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D. 3.3.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 err="1"/>
            <a:t>Využití</a:t>
          </a:r>
          <a:r>
            <a:rPr lang="en-GB" sz="1400" b="1" kern="1200" dirty="0"/>
            <a:t> </a:t>
          </a:r>
          <a:r>
            <a:rPr lang="en-GB" sz="1400" b="1" kern="1200" dirty="0" err="1"/>
            <a:t>potenciálu</a:t>
          </a:r>
          <a:r>
            <a:rPr lang="en-GB" sz="1400" b="1" kern="1200" dirty="0"/>
            <a:t> </a:t>
          </a:r>
          <a:r>
            <a:rPr lang="en-GB" sz="1400" b="1" kern="1200" dirty="0" err="1"/>
            <a:t>lázeňství</a:t>
          </a:r>
          <a:r>
            <a:rPr lang="en-GB" sz="1400" b="1" kern="1200" dirty="0"/>
            <a:t>, </a:t>
          </a:r>
          <a:r>
            <a:rPr lang="en-GB" sz="1400" b="1" kern="1200" dirty="0" err="1"/>
            <a:t>podpora</a:t>
          </a:r>
          <a:r>
            <a:rPr lang="en-GB" sz="1400" b="1" kern="1200" dirty="0"/>
            <a:t> </a:t>
          </a:r>
          <a:r>
            <a:rPr lang="en-GB" sz="1400" b="1" kern="1200" dirty="0" err="1"/>
            <a:t>tvorby</a:t>
          </a:r>
          <a:r>
            <a:rPr lang="en-GB" sz="1400" b="1" kern="1200" dirty="0"/>
            <a:t> </a:t>
          </a:r>
          <a:r>
            <a:rPr lang="en-GB" sz="1400" b="1" kern="1200" dirty="0" err="1"/>
            <a:t>nových</a:t>
          </a:r>
          <a:r>
            <a:rPr lang="en-GB" sz="1400" b="1" kern="1200" dirty="0"/>
            <a:t> </a:t>
          </a:r>
          <a:r>
            <a:rPr lang="en-GB" sz="1400" b="1" kern="1200" dirty="0" err="1"/>
            <a:t>produktů</a:t>
          </a:r>
          <a:r>
            <a:rPr lang="en-GB" sz="1400" b="1" kern="1200" dirty="0"/>
            <a:t> a </a:t>
          </a:r>
          <a:r>
            <a:rPr lang="en-GB" sz="1400" b="1" kern="1200" dirty="0" err="1"/>
            <a:t>udržitelnost</a:t>
          </a:r>
          <a:r>
            <a:rPr lang="en-GB" sz="1400" b="1" kern="1200" dirty="0"/>
            <a:t> CR </a:t>
          </a:r>
          <a:endParaRPr lang="cs-CZ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500" kern="1200" dirty="0"/>
        </a:p>
      </dsp:txBody>
      <dsp:txXfrm>
        <a:off x="4196754" y="2842088"/>
        <a:ext cx="2655093" cy="15930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584F12-5F18-4AA4-8475-0DC803CF5CED}">
      <dsp:nvSpPr>
        <dsp:cNvPr id="0" name=""/>
        <dsp:cNvSpPr/>
      </dsp:nvSpPr>
      <dsp:spPr>
        <a:xfrm rot="5400000">
          <a:off x="-130890" y="132571"/>
          <a:ext cx="872605" cy="610824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1981</a:t>
          </a:r>
          <a:endParaRPr lang="en-GB" sz="900" kern="1200" dirty="0"/>
        </a:p>
      </dsp:txBody>
      <dsp:txXfrm rot="-5400000">
        <a:off x="1" y="307092"/>
        <a:ext cx="610824" cy="261781"/>
      </dsp:txXfrm>
    </dsp:sp>
    <dsp:sp modelId="{A81BAF4F-3BEF-4088-999D-4337E1FC0E9F}">
      <dsp:nvSpPr>
        <dsp:cNvPr id="0" name=""/>
        <dsp:cNvSpPr/>
      </dsp:nvSpPr>
      <dsp:spPr>
        <a:xfrm rot="5400000">
          <a:off x="4052267" y="-3439762"/>
          <a:ext cx="567193" cy="745007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NALEZENÍ</a:t>
          </a:r>
          <a:r>
            <a:rPr lang="cs-CZ" sz="1800" kern="1200" baseline="0" dirty="0"/>
            <a:t> PRAMENE</a:t>
          </a:r>
          <a:endParaRPr lang="en-GB" sz="1800" kern="1200" dirty="0"/>
        </a:p>
      </dsp:txBody>
      <dsp:txXfrm rot="-5400000">
        <a:off x="610824" y="29369"/>
        <a:ext cx="7422391" cy="511817"/>
      </dsp:txXfrm>
    </dsp:sp>
    <dsp:sp modelId="{24451D59-03A7-4B1D-91AC-BE3E427CB668}">
      <dsp:nvSpPr>
        <dsp:cNvPr id="0" name=""/>
        <dsp:cNvSpPr/>
      </dsp:nvSpPr>
      <dsp:spPr>
        <a:xfrm rot="5400000">
          <a:off x="-130890" y="906699"/>
          <a:ext cx="872605" cy="610824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1898</a:t>
          </a:r>
          <a:endParaRPr lang="en-GB" sz="900" kern="1200" dirty="0"/>
        </a:p>
      </dsp:txBody>
      <dsp:txXfrm rot="-5400000">
        <a:off x="1" y="1081220"/>
        <a:ext cx="610824" cy="261781"/>
      </dsp:txXfrm>
    </dsp:sp>
    <dsp:sp modelId="{C7AA626A-F9B5-42FF-B7C1-F0CB9B4C2B76}">
      <dsp:nvSpPr>
        <dsp:cNvPr id="0" name=""/>
        <dsp:cNvSpPr/>
      </dsp:nvSpPr>
      <dsp:spPr>
        <a:xfrm rot="5400000">
          <a:off x="4052267" y="-2665634"/>
          <a:ext cx="567193" cy="745007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PROHLÁŠENÍ MINERÁLNÍM PRAMENEM A VYUŽÍVÁNÍ ZDROJE</a:t>
          </a:r>
          <a:endParaRPr lang="en-GB" sz="1800" kern="1200" dirty="0"/>
        </a:p>
      </dsp:txBody>
      <dsp:txXfrm rot="-5400000">
        <a:off x="610824" y="803497"/>
        <a:ext cx="7422391" cy="511817"/>
      </dsp:txXfrm>
    </dsp:sp>
    <dsp:sp modelId="{2AA94821-75A5-4F23-A27C-53834E85D10F}">
      <dsp:nvSpPr>
        <dsp:cNvPr id="0" name=""/>
        <dsp:cNvSpPr/>
      </dsp:nvSpPr>
      <dsp:spPr>
        <a:xfrm rot="5400000">
          <a:off x="-130890" y="1680826"/>
          <a:ext cx="872605" cy="610824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1964</a:t>
          </a:r>
          <a:endParaRPr lang="en-GB" sz="900" kern="1200" dirty="0"/>
        </a:p>
      </dsp:txBody>
      <dsp:txXfrm rot="-5400000">
        <a:off x="1" y="1855347"/>
        <a:ext cx="610824" cy="261781"/>
      </dsp:txXfrm>
    </dsp:sp>
    <dsp:sp modelId="{17D75FC9-07A4-432C-81F0-156BAD368DF9}">
      <dsp:nvSpPr>
        <dsp:cNvPr id="0" name=""/>
        <dsp:cNvSpPr/>
      </dsp:nvSpPr>
      <dsp:spPr>
        <a:xfrm rot="5400000">
          <a:off x="4052267" y="-1891507"/>
          <a:ext cx="567193" cy="745007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PO TEMNÉM OBDOBÍ OD ROKU 1950 PRAMENY OPĚT V PROVOZU</a:t>
          </a:r>
          <a:endParaRPr lang="en-GB" sz="1800" kern="1200" dirty="0"/>
        </a:p>
      </dsp:txBody>
      <dsp:txXfrm rot="-5400000">
        <a:off x="610824" y="1577624"/>
        <a:ext cx="7422391" cy="511817"/>
      </dsp:txXfrm>
    </dsp:sp>
    <dsp:sp modelId="{62BB6C45-6720-4F5D-9455-6D56886E4B01}">
      <dsp:nvSpPr>
        <dsp:cNvPr id="0" name=""/>
        <dsp:cNvSpPr/>
      </dsp:nvSpPr>
      <dsp:spPr>
        <a:xfrm rot="5400000">
          <a:off x="-130890" y="2461812"/>
          <a:ext cx="872605" cy="610824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90. LÉTA</a:t>
          </a:r>
          <a:endParaRPr lang="en-GB" sz="900" kern="1200" dirty="0"/>
        </a:p>
      </dsp:txBody>
      <dsp:txXfrm rot="-5400000">
        <a:off x="1" y="2636333"/>
        <a:ext cx="610824" cy="261781"/>
      </dsp:txXfrm>
    </dsp:sp>
    <dsp:sp modelId="{3A1291DC-1452-4EE3-89CE-2B4E8FC9D9E5}">
      <dsp:nvSpPr>
        <dsp:cNvPr id="0" name=""/>
        <dsp:cNvSpPr/>
      </dsp:nvSpPr>
      <dsp:spPr>
        <a:xfrm rot="5400000">
          <a:off x="4052267" y="-1117379"/>
          <a:ext cx="567193" cy="745007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OBNOVEN LÁZEŇSKÝ PROVOZ</a:t>
          </a:r>
          <a:endParaRPr lang="en-GB" sz="1800" kern="1200" dirty="0"/>
        </a:p>
      </dsp:txBody>
      <dsp:txXfrm rot="-5400000">
        <a:off x="610824" y="2351752"/>
        <a:ext cx="7422391" cy="511817"/>
      </dsp:txXfrm>
    </dsp:sp>
    <dsp:sp modelId="{14790911-D251-42EF-AB76-E7F0F2333165}">
      <dsp:nvSpPr>
        <dsp:cNvPr id="0" name=""/>
        <dsp:cNvSpPr/>
      </dsp:nvSpPr>
      <dsp:spPr>
        <a:xfrm rot="5400000">
          <a:off x="-130890" y="3235940"/>
          <a:ext cx="872605" cy="610824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Od 2000</a:t>
          </a:r>
          <a:endParaRPr lang="en-GB" sz="900" kern="1200" dirty="0"/>
        </a:p>
      </dsp:txBody>
      <dsp:txXfrm rot="-5400000">
        <a:off x="1" y="3410461"/>
        <a:ext cx="610824" cy="261781"/>
      </dsp:txXfrm>
    </dsp:sp>
    <dsp:sp modelId="{F7A60D34-5747-4258-9B10-E0DD87DBA5B4}">
      <dsp:nvSpPr>
        <dsp:cNvPr id="0" name=""/>
        <dsp:cNvSpPr/>
      </dsp:nvSpPr>
      <dsp:spPr>
        <a:xfrm rot="5400000">
          <a:off x="4052267" y="-343252"/>
          <a:ext cx="567193" cy="745007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ETAPIZACE REKONSTRUKCE A VÝSTAVBY - NEDOKONČENO</a:t>
          </a:r>
          <a:endParaRPr lang="en-GB" sz="1800" kern="1200" dirty="0"/>
        </a:p>
      </dsp:txBody>
      <dsp:txXfrm rot="-5400000">
        <a:off x="610824" y="3125879"/>
        <a:ext cx="7422391" cy="511817"/>
      </dsp:txXfrm>
    </dsp:sp>
    <dsp:sp modelId="{2C336CF0-41BC-4899-A268-D806FC3B732B}">
      <dsp:nvSpPr>
        <dsp:cNvPr id="0" name=""/>
        <dsp:cNvSpPr/>
      </dsp:nvSpPr>
      <dsp:spPr>
        <a:xfrm rot="5400000">
          <a:off x="-130890" y="4004890"/>
          <a:ext cx="872605" cy="610824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900" kern="1200" dirty="0"/>
            <a:t>Současnost</a:t>
          </a:r>
          <a:endParaRPr lang="en-GB" sz="900" kern="1200" dirty="0"/>
        </a:p>
      </dsp:txBody>
      <dsp:txXfrm rot="-5400000">
        <a:off x="1" y="4179411"/>
        <a:ext cx="610824" cy="261781"/>
      </dsp:txXfrm>
    </dsp:sp>
    <dsp:sp modelId="{B0E966AD-62D0-4799-A7EB-C963794A2054}">
      <dsp:nvSpPr>
        <dsp:cNvPr id="0" name=""/>
        <dsp:cNvSpPr/>
      </dsp:nvSpPr>
      <dsp:spPr>
        <a:xfrm rot="5400000">
          <a:off x="4052267" y="430875"/>
          <a:ext cx="567193" cy="7450079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PROVOZ MĚSTSKOU SPOLEČNOSTÍ A PRONÁJEM ARC-MED</a:t>
          </a:r>
          <a:endParaRPr lang="en-GB" sz="1800" kern="1200" dirty="0"/>
        </a:p>
      </dsp:txBody>
      <dsp:txXfrm rot="-5400000">
        <a:off x="610824" y="3900006"/>
        <a:ext cx="7422391" cy="5118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F418A-10E9-4BD5-8CE1-C66AD8172E77}">
      <dsp:nvSpPr>
        <dsp:cNvPr id="0" name=""/>
        <dsp:cNvSpPr/>
      </dsp:nvSpPr>
      <dsp:spPr>
        <a:xfrm>
          <a:off x="2957902" y="0"/>
          <a:ext cx="2541916" cy="2541916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STATUT LÁZEŇSKÉHO MÍSTA</a:t>
          </a:r>
          <a:endParaRPr lang="en-GB" sz="1400" kern="1200" dirty="0"/>
        </a:p>
      </dsp:txBody>
      <dsp:txXfrm>
        <a:off x="3593381" y="1270958"/>
        <a:ext cx="1270958" cy="1270958"/>
      </dsp:txXfrm>
    </dsp:sp>
    <dsp:sp modelId="{DB3C03A8-07F0-43E2-9025-63E3D65FAA99}">
      <dsp:nvSpPr>
        <dsp:cNvPr id="0" name=""/>
        <dsp:cNvSpPr/>
      </dsp:nvSpPr>
      <dsp:spPr>
        <a:xfrm>
          <a:off x="1686943" y="2541916"/>
          <a:ext cx="2541916" cy="2541916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0" kern="1200" dirty="0"/>
            <a:t>PŘEVZETÍ SPRÁVY</a:t>
          </a:r>
          <a:endParaRPr lang="en-GB" sz="1800" b="0" kern="1200" dirty="0"/>
        </a:p>
      </dsp:txBody>
      <dsp:txXfrm>
        <a:off x="2322422" y="3812874"/>
        <a:ext cx="1270958" cy="1270958"/>
      </dsp:txXfrm>
    </dsp:sp>
    <dsp:sp modelId="{FD7262EB-B2CA-4902-A38E-BA06C27D9431}">
      <dsp:nvSpPr>
        <dsp:cNvPr id="0" name=""/>
        <dsp:cNvSpPr/>
      </dsp:nvSpPr>
      <dsp:spPr>
        <a:xfrm rot="10800000">
          <a:off x="2957902" y="2541916"/>
          <a:ext cx="2541916" cy="2541916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Segoe UI"/>
              <a:ea typeface="+mn-ea"/>
              <a:cs typeface="+mn-cs"/>
            </a:rPr>
            <a:t>NAVAZUJÍCÍ ROZVOJ</a:t>
          </a:r>
          <a:endParaRPr lang="en-GB" sz="1600" kern="1200" dirty="0">
            <a:latin typeface="Segoe UI"/>
            <a:ea typeface="+mn-ea"/>
            <a:cs typeface="+mn-cs"/>
          </a:endParaRPr>
        </a:p>
      </dsp:txBody>
      <dsp:txXfrm rot="10800000">
        <a:off x="3593381" y="2541916"/>
        <a:ext cx="1270958" cy="1270958"/>
      </dsp:txXfrm>
    </dsp:sp>
    <dsp:sp modelId="{A25AF99F-2021-4148-9FFC-94E5A9C3D8AF}">
      <dsp:nvSpPr>
        <dsp:cNvPr id="0" name=""/>
        <dsp:cNvSpPr/>
      </dsp:nvSpPr>
      <dsp:spPr>
        <a:xfrm>
          <a:off x="4228555" y="2541916"/>
          <a:ext cx="2541916" cy="2541916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0" kern="1200" dirty="0"/>
            <a:t>REALIZACE INVESTICE</a:t>
          </a:r>
          <a:endParaRPr lang="en-GB" sz="1800" kern="1200" dirty="0"/>
        </a:p>
      </dsp:txBody>
      <dsp:txXfrm>
        <a:off x="4864034" y="3812874"/>
        <a:ext cx="1270958" cy="12709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CED07-6877-4B07-8558-404276EFF535}">
      <dsp:nvSpPr>
        <dsp:cNvPr id="0" name=""/>
        <dsp:cNvSpPr/>
      </dsp:nvSpPr>
      <dsp:spPr>
        <a:xfrm>
          <a:off x="0" y="0"/>
          <a:ext cx="5701484" cy="101089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venir Next LT Pro" panose="020B0504020202020204" pitchFamily="34" charset="0"/>
            <a:buNone/>
          </a:pPr>
          <a:r>
            <a:rPr lang="cs-CZ" sz="2000" b="1" kern="1200" dirty="0"/>
            <a:t>VYUŽITÍ UNIKÁTNOSTI MINERÁLNÍCH PRAMENŮ</a:t>
          </a:r>
          <a:endParaRPr lang="en-GB" sz="2000" kern="1200" dirty="0"/>
        </a:p>
      </dsp:txBody>
      <dsp:txXfrm>
        <a:off x="29608" y="29608"/>
        <a:ext cx="4525231" cy="951677"/>
      </dsp:txXfrm>
    </dsp:sp>
    <dsp:sp modelId="{8DAB86F3-D5A4-44C8-91DF-0B59C5F18473}">
      <dsp:nvSpPr>
        <dsp:cNvPr id="0" name=""/>
        <dsp:cNvSpPr/>
      </dsp:nvSpPr>
      <dsp:spPr>
        <a:xfrm>
          <a:off x="477499" y="1194691"/>
          <a:ext cx="5701484" cy="101089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venir Next LT Pro" panose="020B0504020202020204" pitchFamily="34" charset="0"/>
            <a:buNone/>
          </a:pPr>
          <a:r>
            <a:rPr lang="cs-CZ" sz="2000" b="1" kern="1200" dirty="0"/>
            <a:t>NAVÁZÁNÍ NA HISTORICKOU TRADICI VYUŽÍVÁNÍ MINERÁLNÍCH PRAMENŮ</a:t>
          </a:r>
          <a:endParaRPr lang="en-GB" sz="2000" kern="1200" dirty="0"/>
        </a:p>
      </dsp:txBody>
      <dsp:txXfrm>
        <a:off x="507107" y="1224299"/>
        <a:ext cx="4507688" cy="951677"/>
      </dsp:txXfrm>
    </dsp:sp>
    <dsp:sp modelId="{ADF53B92-430C-43EA-A702-924F2008D939}">
      <dsp:nvSpPr>
        <dsp:cNvPr id="0" name=""/>
        <dsp:cNvSpPr/>
      </dsp:nvSpPr>
      <dsp:spPr>
        <a:xfrm>
          <a:off x="947871" y="2389383"/>
          <a:ext cx="5701484" cy="101089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VÝRAZNÝ VLIV NA ROZVOJ HISTORICKÉ ČÁSTI MĚSTA</a:t>
          </a:r>
          <a:endParaRPr lang="en-GB" sz="2000" kern="1200" dirty="0"/>
        </a:p>
      </dsp:txBody>
      <dsp:txXfrm>
        <a:off x="977479" y="2418991"/>
        <a:ext cx="4514815" cy="951677"/>
      </dsp:txXfrm>
    </dsp:sp>
    <dsp:sp modelId="{7F625495-09D6-4B0F-9F4F-64CBD8C8B8D9}">
      <dsp:nvSpPr>
        <dsp:cNvPr id="0" name=""/>
        <dsp:cNvSpPr/>
      </dsp:nvSpPr>
      <dsp:spPr>
        <a:xfrm>
          <a:off x="1425371" y="3584075"/>
          <a:ext cx="5701484" cy="101089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 dirty="0"/>
            <a:t>NAPLNĚNÍ CÍLE STRATEGICKÉHO PLÁNU ROZVOJE MĚSTA</a:t>
          </a:r>
          <a:endParaRPr lang="en-GB" sz="2200" kern="1200" dirty="0"/>
        </a:p>
      </dsp:txBody>
      <dsp:txXfrm>
        <a:off x="1454979" y="3613683"/>
        <a:ext cx="4507688" cy="951677"/>
      </dsp:txXfrm>
    </dsp:sp>
    <dsp:sp modelId="{5F4C415E-47C2-4FDD-8FD2-282E2112F888}">
      <dsp:nvSpPr>
        <dsp:cNvPr id="0" name=""/>
        <dsp:cNvSpPr/>
      </dsp:nvSpPr>
      <dsp:spPr>
        <a:xfrm>
          <a:off x="5044404" y="774252"/>
          <a:ext cx="657080" cy="657080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700" kern="1200"/>
        </a:p>
      </dsp:txBody>
      <dsp:txXfrm>
        <a:off x="5192247" y="774252"/>
        <a:ext cx="361394" cy="494453"/>
      </dsp:txXfrm>
    </dsp:sp>
    <dsp:sp modelId="{DCDCD2DB-CBEF-49D0-A1DE-7CEBA9CF8923}">
      <dsp:nvSpPr>
        <dsp:cNvPr id="0" name=""/>
        <dsp:cNvSpPr/>
      </dsp:nvSpPr>
      <dsp:spPr>
        <a:xfrm>
          <a:off x="5521903" y="1968944"/>
          <a:ext cx="657080" cy="657080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700" kern="1200"/>
        </a:p>
      </dsp:txBody>
      <dsp:txXfrm>
        <a:off x="5669746" y="1968944"/>
        <a:ext cx="361394" cy="494453"/>
      </dsp:txXfrm>
    </dsp:sp>
    <dsp:sp modelId="{27F1752E-91AF-4B75-83CB-D676BE3A2FA5}">
      <dsp:nvSpPr>
        <dsp:cNvPr id="0" name=""/>
        <dsp:cNvSpPr/>
      </dsp:nvSpPr>
      <dsp:spPr>
        <a:xfrm>
          <a:off x="5992276" y="3163636"/>
          <a:ext cx="657080" cy="657080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700" kern="1200"/>
        </a:p>
      </dsp:txBody>
      <dsp:txXfrm>
        <a:off x="6140119" y="3163636"/>
        <a:ext cx="361394" cy="494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34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7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13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41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726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5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5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88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40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66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F1174801-1395-44C5-9B00-CCAC45C0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96DFAFB-BCE1-4BEC-82FB-D574234DE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75" name="Top left">
            <a:extLst>
              <a:ext uri="{FF2B5EF4-FFF2-40B4-BE49-F238E27FC236}">
                <a16:creationId xmlns:a16="http://schemas.microsoft.com/office/drawing/2014/main" id="{C58EB9D6-7434-4DCA-B246-4085B34C6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F79CC56D-EEF3-43AD-95AB-476F444BB6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30B0581-E0E8-44F2-B576-99CEB1018C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7BAD7E4E-8EF9-4E0A-B2DF-600D9F471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9858356-CDB0-48EC-AC0D-5C19A5111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E18914CD-2D35-4B13-8E14-C87E86330A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2F3A08AC-1B54-4FDA-AAAC-9988D9D39A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82234B3C-E5D6-448E-ADE8-24BF0764C0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AC485D19-C509-488D-8BDB-23BE65F03F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TextovéPole 3">
            <a:extLst>
              <a:ext uri="{FF2B5EF4-FFF2-40B4-BE49-F238E27FC236}">
                <a16:creationId xmlns:a16="http://schemas.microsoft.com/office/drawing/2014/main" id="{1DB5232F-A4B3-40FD-9604-1EB48BB01D75}"/>
              </a:ext>
            </a:extLst>
          </p:cNvPr>
          <p:cNvSpPr txBox="1"/>
          <p:nvPr/>
        </p:nvSpPr>
        <p:spPr>
          <a:xfrm>
            <a:off x="699796" y="3090137"/>
            <a:ext cx="5797883" cy="31554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5400" b="1" kern="1200" dirty="0" err="1">
                <a:solidFill>
                  <a:schemeClr val="tx2"/>
                </a:solidFill>
                <a:ea typeface="Verdana" panose="020B0604030504040204" pitchFamily="34" charset="0"/>
                <a:cs typeface="+mj-cs"/>
              </a:rPr>
              <a:t>Rozvoj</a:t>
            </a:r>
            <a:r>
              <a:rPr lang="en-US" sz="5400" b="1" kern="1200" dirty="0">
                <a:solidFill>
                  <a:schemeClr val="tx2"/>
                </a:solidFill>
                <a:ea typeface="Verdana" panose="020B0604030504040204" pitchFamily="34" charset="0"/>
                <a:cs typeface="+mj-cs"/>
              </a:rPr>
              <a:t> </a:t>
            </a:r>
            <a:r>
              <a:rPr lang="en-US" sz="5400" b="1" kern="1200" dirty="0" err="1">
                <a:solidFill>
                  <a:schemeClr val="tx2"/>
                </a:solidFill>
                <a:ea typeface="Verdana" panose="020B0604030504040204" pitchFamily="34" charset="0"/>
                <a:cs typeface="+mj-cs"/>
              </a:rPr>
              <a:t>lázeňského</a:t>
            </a:r>
            <a:r>
              <a:rPr lang="en-US" sz="5400" b="1" kern="1200" dirty="0">
                <a:solidFill>
                  <a:schemeClr val="tx2"/>
                </a:solidFill>
                <a:ea typeface="Verdana" panose="020B0604030504040204" pitchFamily="34" charset="0"/>
                <a:cs typeface="+mj-cs"/>
              </a:rPr>
              <a:t> </a:t>
            </a:r>
            <a:r>
              <a:rPr lang="en-US" sz="5400" b="1" kern="1200" dirty="0" err="1">
                <a:solidFill>
                  <a:schemeClr val="tx2"/>
                </a:solidFill>
                <a:ea typeface="Verdana" panose="020B0604030504040204" pitchFamily="34" charset="0"/>
                <a:cs typeface="+mj-cs"/>
              </a:rPr>
              <a:t>areálu</a:t>
            </a:r>
            <a:r>
              <a:rPr lang="en-US" sz="5400" b="1" kern="1200" dirty="0">
                <a:solidFill>
                  <a:schemeClr val="tx2"/>
                </a:solidFill>
                <a:ea typeface="Verdana" panose="020B0604030504040204" pitchFamily="34" charset="0"/>
                <a:cs typeface="+mj-cs"/>
              </a:rPr>
              <a:t> Evženie</a:t>
            </a:r>
            <a:endParaRPr lang="cs-CZ" sz="5400" b="1" kern="1200" dirty="0">
              <a:solidFill>
                <a:schemeClr val="tx2"/>
              </a:solidFill>
              <a:ea typeface="Verdana" panose="020B0604030504040204" pitchFamily="34" charset="0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sz="2400" dirty="0">
                <a:solidFill>
                  <a:schemeClr val="tx2"/>
                </a:solidFill>
                <a:ea typeface="Verdana" panose="020B0604030504040204" pitchFamily="34" charset="0"/>
                <a:cs typeface="+mj-cs"/>
              </a:rPr>
              <a:t>4/2021</a:t>
            </a:r>
            <a:endParaRPr lang="en-US" sz="2400" kern="1200" dirty="0">
              <a:solidFill>
                <a:schemeClr val="tx2"/>
              </a:solidFill>
              <a:ea typeface="Verdana" panose="020B0604030504040204" pitchFamily="34" charset="0"/>
              <a:cs typeface="+mj-cs"/>
            </a:endParaRPr>
          </a:p>
        </p:txBody>
      </p:sp>
      <p:grpSp>
        <p:nvGrpSpPr>
          <p:cNvPr id="85" name="Cross">
            <a:extLst>
              <a:ext uri="{FF2B5EF4-FFF2-40B4-BE49-F238E27FC236}">
                <a16:creationId xmlns:a16="http://schemas.microsoft.com/office/drawing/2014/main" id="{EE033757-BE6B-4CBC-928C-EFBB96AED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945264" y="149792"/>
            <a:ext cx="118872" cy="118872"/>
            <a:chOff x="1175347" y="3733800"/>
            <a:chExt cx="118872" cy="118872"/>
          </a:xfrm>
        </p:grpSpPr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CC667079-39A2-4DEC-8B60-AD29E17849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B4183B07-0945-47A0-8955-01C03652A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597540-D4AB-4B89-8800-340C15514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97679" y="3632609"/>
            <a:ext cx="4781280" cy="63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9" name="Bottom Right">
            <a:extLst>
              <a:ext uri="{FF2B5EF4-FFF2-40B4-BE49-F238E27FC236}">
                <a16:creationId xmlns:a16="http://schemas.microsoft.com/office/drawing/2014/main" id="{DAE6C312-51AE-44B6-B77B-FE0F55ABF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AEE61613-E423-4669-AE57-3609F43DE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91" name="Graphic 157">
              <a:extLst>
                <a:ext uri="{FF2B5EF4-FFF2-40B4-BE49-F238E27FC236}">
                  <a16:creationId xmlns:a16="http://schemas.microsoft.com/office/drawing/2014/main" id="{A5374C40-E3A6-4DEE-BB4C-4F7284732E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CCF29053-BC9B-4966-8301-2F632480CA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063A04DF-718F-428A-8A27-DE40EEF9D3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49DE0D04-A976-4F99-A729-E73F56B304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23EB298C-7081-4634-9CBC-7BBE8AD7F5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E784912D-34B6-494D-981A-275C46EB05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1506B4B1-047B-4FB3-B1C3-0535F1EE71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FFF44BDD-FBAD-4F9C-A75D-90226FA5A1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04A653F-5E7F-4DD4-A2E0-C1FE0B58C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871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20DFB-DC4B-49C4-9828-F11C3247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+mn-lt"/>
                <a:ea typeface="Verdana" panose="020B0604030504040204" pitchFamily="34" charset="0"/>
              </a:rPr>
              <a:t>VIZE</a:t>
            </a:r>
            <a:r>
              <a:rPr lang="cs-CZ" dirty="0">
                <a:latin typeface="+mn-lt"/>
                <a:ea typeface="Verdana" panose="020B0604030504040204" pitchFamily="34" charset="0"/>
              </a:rPr>
              <a:t> </a:t>
            </a:r>
            <a:r>
              <a:rPr lang="cs-CZ" sz="2400" dirty="0">
                <a:latin typeface="+mn-lt"/>
                <a:ea typeface="Verdana" panose="020B0604030504040204" pitchFamily="34" charset="0"/>
              </a:rPr>
              <a:t>po založení společného podniku</a:t>
            </a:r>
            <a:endParaRPr lang="en-GB" sz="2400" dirty="0">
              <a:latin typeface="+mn-lt"/>
              <a:ea typeface="Verdana" panose="020B0604030504040204" pitchFamily="34" charset="0"/>
            </a:endParaRPr>
          </a:p>
        </p:txBody>
      </p:sp>
      <p:pic>
        <p:nvPicPr>
          <p:cNvPr id="17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92B48889-9A33-4FBA-9685-8F9B7CA44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805EB7D-0376-4EF4-8BAF-A026AF1311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764042"/>
              </p:ext>
            </p:extLst>
          </p:nvPr>
        </p:nvGraphicFramePr>
        <p:xfrm>
          <a:off x="2339196" y="1830483"/>
          <a:ext cx="7126856" cy="4594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740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A876C12-0E7E-49CD-86BA-2BE071E4FA8F}"/>
              </a:ext>
            </a:extLst>
          </p:cNvPr>
          <p:cNvSpPr txBox="1"/>
          <p:nvPr/>
        </p:nvSpPr>
        <p:spPr>
          <a:xfrm>
            <a:off x="3508075" y="2921480"/>
            <a:ext cx="8160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chemeClr val="tx2"/>
                </a:solidFill>
              </a:rPr>
              <a:t>DĚKUJI ZA POZORNOST</a:t>
            </a:r>
            <a:endParaRPr lang="en-GB" sz="3600" b="1" dirty="0">
              <a:solidFill>
                <a:schemeClr val="tx2"/>
              </a:solidFill>
            </a:endParaRPr>
          </a:p>
        </p:txBody>
      </p:sp>
      <p:pic>
        <p:nvPicPr>
          <p:cNvPr id="3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9B34D354-459A-4F75-B958-EB6FEDEBD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317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4" name="Top left">
            <a:extLst>
              <a:ext uri="{FF2B5EF4-FFF2-40B4-BE49-F238E27FC236}">
                <a16:creationId xmlns:a16="http://schemas.microsoft.com/office/drawing/2014/main" id="{5E5536F2-BB10-4970-9C95-51CCDE884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25" y="-1543"/>
            <a:ext cx="2198951" cy="3349518"/>
            <a:chOff x="10849" y="-3086"/>
            <a:chExt cx="2198951" cy="3349518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84F3307-86CF-47A4-8B2D-4630B124C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EB78D62-DD46-4526-87D7-73C7AE4622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73149E71-5828-490B-97F7-04AE78073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280A038-99E0-4B3A-9D3E-3E9CF2E9B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FF87F6E-69A2-4944-9B64-76780737D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A70C5CB-9CC7-44D6-B2B7-239694D83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6EFB0E4-14CB-4396-8BE4-0D078635E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B51C875-4AA4-432D-B78E-F6EAA927C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grpSp>
        <p:nvGrpSpPr>
          <p:cNvPr id="24" name="Bottom Right">
            <a:extLst>
              <a:ext uri="{FF2B5EF4-FFF2-40B4-BE49-F238E27FC236}">
                <a16:creationId xmlns:a16="http://schemas.microsoft.com/office/drawing/2014/main" id="{4E8659C6-7D51-4002-BCB2-0B4CA79E3F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74976" y="3278144"/>
            <a:ext cx="4211600" cy="3581399"/>
            <a:chOff x="7980400" y="3276601"/>
            <a:chExt cx="4211600" cy="3581399"/>
          </a:xfrm>
        </p:grpSpPr>
        <p:grpSp>
          <p:nvGrpSpPr>
            <p:cNvPr id="25" name="Graphic 157">
              <a:extLst>
                <a:ext uri="{FF2B5EF4-FFF2-40B4-BE49-F238E27FC236}">
                  <a16:creationId xmlns:a16="http://schemas.microsoft.com/office/drawing/2014/main" id="{778A2000-2B7A-4C51-9F5B-3C56C33608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6"/>
              <a:chOff x="4114800" y="1423987"/>
              <a:chExt cx="3961542" cy="4007547"/>
            </a:xfrm>
            <a:noFill/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26C48C0A-3D52-4FD2-BE0C-FE34279A9B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9A1EDE11-4610-4620-A5D6-76CD71FC62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93056628-E485-4BB3-98E4-E15AB3695F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C0E026E3-4E37-4419-A836-D9EDEE686F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0DDC5E35-4BDE-467F-8284-1E0CFF7336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5BD492C1-3F38-4A64-A6CC-6530A515091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65A0440B-06F4-454E-88CF-8AD4814FF9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E9C0DF6-725A-4826-BB35-CC8D0EAC3D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4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88326B1B-2559-4761-AE9F-AFE9DC494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Zástupný obsah 2">
            <a:extLst>
              <a:ext uri="{FF2B5EF4-FFF2-40B4-BE49-F238E27FC236}">
                <a16:creationId xmlns:a16="http://schemas.microsoft.com/office/drawing/2014/main" id="{9B2CD578-6FA6-409F-A19A-1FB6491C05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684807"/>
              </p:ext>
            </p:extLst>
          </p:nvPr>
        </p:nvGraphicFramePr>
        <p:xfrm>
          <a:off x="858457" y="138535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5035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20DFB-DC4B-49C4-9828-F11C3247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+mn-lt"/>
                <a:ea typeface="Verdana" panose="020B0604030504040204" pitchFamily="34" charset="0"/>
              </a:rPr>
              <a:t>KONTEXT</a:t>
            </a:r>
            <a:r>
              <a:rPr lang="cs-CZ" dirty="0">
                <a:latin typeface="+mn-lt"/>
                <a:ea typeface="Verdana" panose="020B0604030504040204" pitchFamily="34" charset="0"/>
              </a:rPr>
              <a:t> </a:t>
            </a:r>
            <a:r>
              <a:rPr lang="cs-CZ" sz="2400" dirty="0">
                <a:latin typeface="+mn-lt"/>
                <a:ea typeface="Verdana" panose="020B0604030504040204" pitchFamily="34" charset="0"/>
              </a:rPr>
              <a:t>z pohledu strategických dokumentů města</a:t>
            </a:r>
            <a:endParaRPr lang="en-GB" sz="2400" dirty="0">
              <a:latin typeface="+mn-lt"/>
              <a:ea typeface="Verdana" panose="020B0604030504040204" pitchFamily="34" charset="0"/>
            </a:endParaRPr>
          </a:p>
        </p:txBody>
      </p:sp>
      <p:pic>
        <p:nvPicPr>
          <p:cNvPr id="12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19CD9BA0-1E4D-47F5-BE77-DBBEB9A4B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7B6B1FCD-A5B8-45FE-A262-F4DF5CC60E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4204263"/>
              </p:ext>
            </p:extLst>
          </p:nvPr>
        </p:nvGraphicFramePr>
        <p:xfrm>
          <a:off x="2032000" y="116578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0752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20DFB-DC4B-49C4-9828-F11C3247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+mn-lt"/>
                <a:ea typeface="Verdana" panose="020B0604030504040204" pitchFamily="34" charset="0"/>
              </a:rPr>
              <a:t>KONTEXT</a:t>
            </a:r>
            <a:r>
              <a:rPr lang="cs-CZ" dirty="0">
                <a:latin typeface="+mn-lt"/>
                <a:ea typeface="Verdana" panose="020B0604030504040204" pitchFamily="34" charset="0"/>
              </a:rPr>
              <a:t> </a:t>
            </a:r>
            <a:r>
              <a:rPr lang="cs-CZ" sz="2400" dirty="0">
                <a:latin typeface="+mn-lt"/>
                <a:ea typeface="Verdana" panose="020B0604030504040204" pitchFamily="34" charset="0"/>
              </a:rPr>
              <a:t>z pohledu historie</a:t>
            </a:r>
            <a:endParaRPr lang="en-GB" sz="2400" dirty="0">
              <a:latin typeface="+mn-lt"/>
              <a:ea typeface="Verdana" panose="020B0604030504040204" pitchFamily="34" charset="0"/>
            </a:endParaRPr>
          </a:p>
        </p:txBody>
      </p:sp>
      <p:pic>
        <p:nvPicPr>
          <p:cNvPr id="6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7F90AA9B-7E4A-4714-8316-7E98537ED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4008F60-DA96-477F-BB36-CCA4A8F7D4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3695543"/>
              </p:ext>
            </p:extLst>
          </p:nvPr>
        </p:nvGraphicFramePr>
        <p:xfrm>
          <a:off x="968077" y="1690688"/>
          <a:ext cx="8060904" cy="4746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5796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20DFB-DC4B-49C4-9828-F11C3247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+mn-lt"/>
                <a:ea typeface="Verdana" panose="020B0604030504040204" pitchFamily="34" charset="0"/>
              </a:rPr>
              <a:t>MILNÍKY</a:t>
            </a:r>
            <a:r>
              <a:rPr lang="cs-CZ" dirty="0">
                <a:latin typeface="+mn-lt"/>
                <a:ea typeface="Verdana" panose="020B0604030504040204" pitchFamily="34" charset="0"/>
              </a:rPr>
              <a:t> </a:t>
            </a:r>
            <a:r>
              <a:rPr lang="cs-CZ" sz="2400" dirty="0">
                <a:latin typeface="+mn-lt"/>
                <a:ea typeface="Verdana" panose="020B0604030504040204" pitchFamily="34" charset="0"/>
              </a:rPr>
              <a:t>ve vyjednávání o rozvoji lázní</a:t>
            </a:r>
            <a:endParaRPr lang="en-GB" sz="24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946A05E-E547-4B0A-91D8-F46A8AAC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807" y="1545914"/>
            <a:ext cx="11600375" cy="162377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3500" b="1" dirty="0">
                <a:solidFill>
                  <a:srgbClr val="C00000"/>
                </a:solidFill>
              </a:rPr>
              <a:t>2019</a:t>
            </a:r>
          </a:p>
          <a:p>
            <a:pPr marL="0" indent="0" algn="ctr">
              <a:buNone/>
            </a:pPr>
            <a:r>
              <a:rPr lang="cs-CZ" sz="2200" b="1" dirty="0"/>
              <a:t>Po podmínce MZČR </a:t>
            </a:r>
            <a:r>
              <a:rPr lang="cs-CZ" sz="2200" dirty="0"/>
              <a:t>- úvodní jednání se společností ARC-MED jako s logickým partnerem</a:t>
            </a:r>
          </a:p>
          <a:p>
            <a:pPr marL="0" indent="0" algn="ctr">
              <a:buNone/>
            </a:pPr>
            <a:r>
              <a:rPr lang="en-GB" sz="1200" dirty="0" err="1"/>
              <a:t>Usn</a:t>
            </a:r>
            <a:r>
              <a:rPr lang="en-GB" sz="1200" dirty="0"/>
              <a:t>. č. 84/03/2019 </a:t>
            </a:r>
            <a:r>
              <a:rPr lang="en-GB" sz="1200" dirty="0" err="1"/>
              <a:t>Zastupitelstvo</a:t>
            </a:r>
            <a:r>
              <a:rPr lang="en-GB" sz="1200" dirty="0"/>
              <a:t> </a:t>
            </a:r>
            <a:r>
              <a:rPr lang="en-GB" sz="1200" dirty="0" err="1"/>
              <a:t>města</a:t>
            </a:r>
            <a:r>
              <a:rPr lang="en-GB" sz="1200" dirty="0"/>
              <a:t> </a:t>
            </a:r>
            <a:r>
              <a:rPr lang="en-GB" sz="1200" dirty="0" err="1"/>
              <a:t>projednalo</a:t>
            </a:r>
            <a:r>
              <a:rPr lang="en-GB" sz="1200" dirty="0"/>
              <a:t> </a:t>
            </a:r>
            <a:r>
              <a:rPr lang="cs-CZ" sz="1200" dirty="0"/>
              <a:t>a </a:t>
            </a:r>
            <a:r>
              <a:rPr lang="en-GB" sz="1200" dirty="0" err="1"/>
              <a:t>pověřuje</a:t>
            </a:r>
            <a:r>
              <a:rPr lang="en-GB" sz="1200" dirty="0"/>
              <a:t> </a:t>
            </a:r>
            <a:r>
              <a:rPr lang="en-GB" sz="1200" dirty="0" err="1"/>
              <a:t>vedení</a:t>
            </a:r>
            <a:r>
              <a:rPr lang="en-GB" sz="1200" dirty="0"/>
              <a:t> </a:t>
            </a:r>
            <a:r>
              <a:rPr lang="en-GB" sz="1200" dirty="0" err="1"/>
              <a:t>města</a:t>
            </a:r>
            <a:r>
              <a:rPr lang="en-GB" sz="1200" dirty="0"/>
              <a:t> </a:t>
            </a:r>
            <a:r>
              <a:rPr lang="en-GB" sz="1200" dirty="0" err="1"/>
              <a:t>jednáním</a:t>
            </a:r>
            <a:r>
              <a:rPr lang="en-GB" sz="1200" dirty="0"/>
              <a:t> o </a:t>
            </a:r>
            <a:r>
              <a:rPr lang="en-GB" sz="1200" dirty="0" err="1"/>
              <a:t>dalším</a:t>
            </a:r>
            <a:r>
              <a:rPr lang="en-GB" sz="1200" dirty="0"/>
              <a:t> </a:t>
            </a:r>
            <a:r>
              <a:rPr lang="en-GB" sz="1200" dirty="0" err="1"/>
              <a:t>rozvoji</a:t>
            </a:r>
            <a:r>
              <a:rPr lang="en-GB" sz="1200" dirty="0"/>
              <a:t> </a:t>
            </a:r>
            <a:r>
              <a:rPr lang="en-GB" sz="1200" dirty="0" err="1"/>
              <a:t>lázeňství</a:t>
            </a:r>
            <a:r>
              <a:rPr lang="en-GB" sz="1200" dirty="0"/>
              <a:t> </a:t>
            </a:r>
            <a:r>
              <a:rPr lang="en-GB" sz="1200" dirty="0" err="1"/>
              <a:t>ve</a:t>
            </a:r>
            <a:r>
              <a:rPr lang="en-GB" sz="1200" dirty="0"/>
              <a:t> </a:t>
            </a:r>
            <a:r>
              <a:rPr lang="en-GB" sz="1200" dirty="0" err="1"/>
              <a:t>městě</a:t>
            </a:r>
            <a:r>
              <a:rPr lang="en-GB" sz="1200" dirty="0"/>
              <a:t> v </a:t>
            </a:r>
            <a:r>
              <a:rPr lang="en-GB" sz="1200" dirty="0" err="1"/>
              <a:t>souladu</a:t>
            </a:r>
            <a:r>
              <a:rPr lang="en-GB" sz="1200" dirty="0"/>
              <a:t> se </a:t>
            </a:r>
            <a:r>
              <a:rPr lang="en-GB" sz="1200" dirty="0" err="1"/>
              <a:t>Strategickým</a:t>
            </a:r>
            <a:r>
              <a:rPr lang="en-GB" sz="1200" dirty="0"/>
              <a:t> </a:t>
            </a:r>
            <a:r>
              <a:rPr lang="en-GB" sz="1200" dirty="0" err="1"/>
              <a:t>plánem</a:t>
            </a:r>
            <a:r>
              <a:rPr lang="en-GB" sz="1200" dirty="0"/>
              <a:t> </a:t>
            </a:r>
            <a:r>
              <a:rPr lang="en-GB" sz="1200" dirty="0" err="1"/>
              <a:t>rozvoje</a:t>
            </a:r>
            <a:r>
              <a:rPr lang="en-GB" sz="1200" dirty="0"/>
              <a:t> </a:t>
            </a:r>
            <a:r>
              <a:rPr lang="en-GB" sz="1200" dirty="0" err="1"/>
              <a:t>města</a:t>
            </a:r>
            <a:r>
              <a:rPr lang="en-GB" sz="1200" dirty="0"/>
              <a:t> 2016-2023 </a:t>
            </a:r>
            <a:endParaRPr lang="cs-CZ" sz="1200" dirty="0"/>
          </a:p>
          <a:p>
            <a:pPr marL="0" indent="0" algn="ctr">
              <a:buNone/>
            </a:pPr>
            <a:endParaRPr lang="cs-CZ" sz="32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GB" sz="2400" dirty="0"/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315B3E88-CADF-4655-8C46-7F3E4AEAF8C0}"/>
              </a:ext>
            </a:extLst>
          </p:cNvPr>
          <p:cNvSpPr/>
          <p:nvPr/>
        </p:nvSpPr>
        <p:spPr>
          <a:xfrm>
            <a:off x="5983849" y="3146030"/>
            <a:ext cx="224287" cy="264544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Zástupný obsah 4">
            <a:extLst>
              <a:ext uri="{FF2B5EF4-FFF2-40B4-BE49-F238E27FC236}">
                <a16:creationId xmlns:a16="http://schemas.microsoft.com/office/drawing/2014/main" id="{864E201B-9843-4B24-AB92-4467EB23AADC}"/>
              </a:ext>
            </a:extLst>
          </p:cNvPr>
          <p:cNvSpPr txBox="1">
            <a:spLocks/>
          </p:cNvSpPr>
          <p:nvPr/>
        </p:nvSpPr>
        <p:spPr>
          <a:xfrm>
            <a:off x="525486" y="3462517"/>
            <a:ext cx="11141015" cy="615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venir Next LT Pro" panose="020B0504020202020204" pitchFamily="34" charset="0"/>
              <a:buNone/>
            </a:pPr>
            <a:r>
              <a:rPr lang="cs-CZ" sz="2200" b="1" dirty="0"/>
              <a:t>ARC-MED NEMÁ ZDROJE NA ZAHÁJENÍ LLRP</a:t>
            </a: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cs-CZ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24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0CFC3D1-95D6-4FC3-A710-682E5004C066}"/>
              </a:ext>
            </a:extLst>
          </p:cNvPr>
          <p:cNvSpPr txBox="1"/>
          <p:nvPr/>
        </p:nvSpPr>
        <p:spPr>
          <a:xfrm>
            <a:off x="295807" y="4772103"/>
            <a:ext cx="33470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>
                <a:solidFill>
                  <a:schemeClr val="tx2"/>
                </a:solidFill>
              </a:rPr>
              <a:t>ŘEŠENÍ BY BYL VSTUP ČI ODKUP SPOLEČNOSTI</a:t>
            </a:r>
            <a:endParaRPr lang="en-GB" sz="2000" dirty="0">
              <a:solidFill>
                <a:schemeClr val="tx2"/>
              </a:solidFill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236FEF9-D8C1-4544-AE5A-E388C885B0CD}"/>
              </a:ext>
            </a:extLst>
          </p:cNvPr>
          <p:cNvSpPr txBox="1"/>
          <p:nvPr/>
        </p:nvSpPr>
        <p:spPr>
          <a:xfrm>
            <a:off x="3990960" y="4865916"/>
            <a:ext cx="3347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tx2"/>
                </a:solidFill>
              </a:rPr>
              <a:t>NEDOHODA</a:t>
            </a:r>
            <a:endParaRPr lang="en-GB" sz="2000" b="1" dirty="0">
              <a:solidFill>
                <a:schemeClr val="tx2"/>
              </a:solidFill>
            </a:endParaRPr>
          </a:p>
        </p:txBody>
      </p:sp>
      <p:sp>
        <p:nvSpPr>
          <p:cNvPr id="14" name="Šipka: dolů 13">
            <a:extLst>
              <a:ext uri="{FF2B5EF4-FFF2-40B4-BE49-F238E27FC236}">
                <a16:creationId xmlns:a16="http://schemas.microsoft.com/office/drawing/2014/main" id="{BC56B7BB-008F-4BF6-B1D2-B66233229AB9}"/>
              </a:ext>
            </a:extLst>
          </p:cNvPr>
          <p:cNvSpPr/>
          <p:nvPr/>
        </p:nvSpPr>
        <p:spPr>
          <a:xfrm>
            <a:off x="3272278" y="4030289"/>
            <a:ext cx="299048" cy="617438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vná se 14">
            <a:extLst>
              <a:ext uri="{FF2B5EF4-FFF2-40B4-BE49-F238E27FC236}">
                <a16:creationId xmlns:a16="http://schemas.microsoft.com/office/drawing/2014/main" id="{5D5E9D61-F9D3-4306-97D4-58DD92F147EA}"/>
              </a:ext>
            </a:extLst>
          </p:cNvPr>
          <p:cNvSpPr/>
          <p:nvPr/>
        </p:nvSpPr>
        <p:spPr>
          <a:xfrm>
            <a:off x="3571326" y="4949938"/>
            <a:ext cx="373811" cy="299049"/>
          </a:xfrm>
          <a:prstGeom prst="mathEqual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8CD3E30-D8A6-45D4-8EEA-B11DF2690445}"/>
              </a:ext>
            </a:extLst>
          </p:cNvPr>
          <p:cNvSpPr txBox="1"/>
          <p:nvPr/>
        </p:nvSpPr>
        <p:spPr>
          <a:xfrm>
            <a:off x="7220656" y="4985627"/>
            <a:ext cx="3347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C00000"/>
                </a:solidFill>
              </a:rPr>
              <a:t>NUTNOST HLEDÁNÍ JINÝCH ŘEŠENÍ</a:t>
            </a:r>
            <a:endParaRPr lang="en-GB" sz="2400" b="1" dirty="0">
              <a:solidFill>
                <a:srgbClr val="C00000"/>
              </a:solidFill>
            </a:endParaRPr>
          </a:p>
        </p:txBody>
      </p:sp>
      <p:sp>
        <p:nvSpPr>
          <p:cNvPr id="21" name="Šipka: dolů 20">
            <a:extLst>
              <a:ext uri="{FF2B5EF4-FFF2-40B4-BE49-F238E27FC236}">
                <a16:creationId xmlns:a16="http://schemas.microsoft.com/office/drawing/2014/main" id="{66699AFA-F549-49DB-A976-B1C44DE7CF13}"/>
              </a:ext>
            </a:extLst>
          </p:cNvPr>
          <p:cNvSpPr/>
          <p:nvPr/>
        </p:nvSpPr>
        <p:spPr>
          <a:xfrm rot="19395665">
            <a:off x="7841402" y="4072596"/>
            <a:ext cx="299048" cy="617438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C038F6EC-123F-4CEE-82D1-761139EDD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082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20DFB-DC4B-49C4-9828-F11C3247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+mn-lt"/>
                <a:ea typeface="Verdana" panose="020B0604030504040204" pitchFamily="34" charset="0"/>
              </a:rPr>
              <a:t>MILNÍKY</a:t>
            </a:r>
            <a:r>
              <a:rPr lang="cs-CZ" dirty="0">
                <a:latin typeface="+mn-lt"/>
                <a:ea typeface="Verdana" panose="020B0604030504040204" pitchFamily="34" charset="0"/>
              </a:rPr>
              <a:t> </a:t>
            </a:r>
            <a:r>
              <a:rPr lang="cs-CZ" sz="2400" dirty="0">
                <a:latin typeface="+mn-lt"/>
                <a:ea typeface="Verdana" panose="020B0604030504040204" pitchFamily="34" charset="0"/>
              </a:rPr>
              <a:t>ve vyjednávání o rozvoji lázní</a:t>
            </a:r>
            <a:endParaRPr lang="en-GB" sz="24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946A05E-E547-4B0A-91D8-F46A8AAC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492" y="1717611"/>
            <a:ext cx="11141015" cy="1216624"/>
          </a:xfrm>
        </p:spPr>
        <p:txBody>
          <a:bodyPr/>
          <a:lstStyle/>
          <a:p>
            <a:pPr marL="0" indent="0" algn="ctr">
              <a:buNone/>
            </a:pPr>
            <a:r>
              <a:rPr lang="cs-CZ" sz="3500" b="1" dirty="0">
                <a:solidFill>
                  <a:srgbClr val="C00000"/>
                </a:solidFill>
              </a:rPr>
              <a:t>2019</a:t>
            </a:r>
          </a:p>
          <a:p>
            <a:pPr marL="0" indent="0" algn="ctr">
              <a:buNone/>
            </a:pPr>
            <a:r>
              <a:rPr lang="cs-CZ" sz="2200" b="1" dirty="0"/>
              <a:t>KONCEPT KONCESNÍHO ŘÍZENÍ</a:t>
            </a:r>
          </a:p>
          <a:p>
            <a:pPr marL="0" indent="0" algn="ctr">
              <a:buNone/>
            </a:pPr>
            <a:endParaRPr lang="cs-CZ" sz="32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GB" sz="2400" dirty="0"/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315B3E88-CADF-4655-8C46-7F3E4AEAF8C0}"/>
              </a:ext>
            </a:extLst>
          </p:cNvPr>
          <p:cNvSpPr/>
          <p:nvPr/>
        </p:nvSpPr>
        <p:spPr>
          <a:xfrm>
            <a:off x="5983855" y="2994113"/>
            <a:ext cx="224287" cy="264544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Zástupný obsah 4">
            <a:extLst>
              <a:ext uri="{FF2B5EF4-FFF2-40B4-BE49-F238E27FC236}">
                <a16:creationId xmlns:a16="http://schemas.microsoft.com/office/drawing/2014/main" id="{864E201B-9843-4B24-AB92-4467EB23AADC}"/>
              </a:ext>
            </a:extLst>
          </p:cNvPr>
          <p:cNvSpPr txBox="1">
            <a:spLocks/>
          </p:cNvSpPr>
          <p:nvPr/>
        </p:nvSpPr>
        <p:spPr>
          <a:xfrm>
            <a:off x="525492" y="3559328"/>
            <a:ext cx="11141015" cy="615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venir Next LT Pro" panose="020B0504020202020204" pitchFamily="34" charset="0"/>
              <a:buNone/>
            </a:pPr>
            <a:r>
              <a:rPr lang="cs-CZ" sz="2200" dirty="0"/>
              <a:t>Zahájen průzkum trhu (Ing. Kulhánek)</a:t>
            </a: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cs-CZ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2400" dirty="0"/>
          </a:p>
        </p:txBody>
      </p:sp>
      <p:sp>
        <p:nvSpPr>
          <p:cNvPr id="12" name="Šipka: dolů 11">
            <a:extLst>
              <a:ext uri="{FF2B5EF4-FFF2-40B4-BE49-F238E27FC236}">
                <a16:creationId xmlns:a16="http://schemas.microsoft.com/office/drawing/2014/main" id="{39DD97CD-BB39-4E16-9BBB-1CDD524BF0B6}"/>
              </a:ext>
            </a:extLst>
          </p:cNvPr>
          <p:cNvSpPr/>
          <p:nvPr/>
        </p:nvSpPr>
        <p:spPr>
          <a:xfrm>
            <a:off x="5983855" y="4179795"/>
            <a:ext cx="224287" cy="264544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ástupný obsah 4">
            <a:extLst>
              <a:ext uri="{FF2B5EF4-FFF2-40B4-BE49-F238E27FC236}">
                <a16:creationId xmlns:a16="http://schemas.microsoft.com/office/drawing/2014/main" id="{AD09F094-8B0A-4666-8ACB-1D2B4A52E98D}"/>
              </a:ext>
            </a:extLst>
          </p:cNvPr>
          <p:cNvSpPr txBox="1">
            <a:spLocks/>
          </p:cNvSpPr>
          <p:nvPr/>
        </p:nvSpPr>
        <p:spPr>
          <a:xfrm>
            <a:off x="525490" y="4704487"/>
            <a:ext cx="11141015" cy="615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venir Next LT Pro" panose="020B0504020202020204" pitchFamily="34" charset="0"/>
              <a:buNone/>
            </a:pPr>
            <a:r>
              <a:rPr lang="cs-CZ" sz="2200" b="1" dirty="0"/>
              <a:t>JEDNÁNO SE DVĚMA POTENCIÁLNÍMI PARTNERY(PRIESSNITZ A ARC-MED)</a:t>
            </a: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cs-CZ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2400" dirty="0"/>
          </a:p>
        </p:txBody>
      </p:sp>
      <p:pic>
        <p:nvPicPr>
          <p:cNvPr id="19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CC34AAB8-0AD9-4F80-808F-3EDB40668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47672408-CB3E-4538-9B6E-2BA5B76FD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117" y="5782254"/>
            <a:ext cx="2369765" cy="71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20DFB-DC4B-49C4-9828-F11C3247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+mn-lt"/>
                <a:ea typeface="Verdana" panose="020B0604030504040204" pitchFamily="34" charset="0"/>
              </a:rPr>
              <a:t>MILNÍKY</a:t>
            </a:r>
            <a:r>
              <a:rPr lang="cs-CZ" dirty="0">
                <a:latin typeface="+mn-lt"/>
                <a:ea typeface="Verdana" panose="020B0604030504040204" pitchFamily="34" charset="0"/>
              </a:rPr>
              <a:t> </a:t>
            </a:r>
            <a:r>
              <a:rPr lang="cs-CZ" sz="2400" dirty="0">
                <a:latin typeface="+mn-lt"/>
                <a:ea typeface="Verdana" panose="020B0604030504040204" pitchFamily="34" charset="0"/>
              </a:rPr>
              <a:t>ve vyjednávání o rozvoji lázní</a:t>
            </a:r>
            <a:endParaRPr lang="en-GB" sz="24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946A05E-E547-4B0A-91D8-F46A8AAC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492" y="1715157"/>
            <a:ext cx="11141015" cy="19366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500" b="1" dirty="0">
                <a:solidFill>
                  <a:srgbClr val="C00000"/>
                </a:solidFill>
              </a:rPr>
              <a:t>2020</a:t>
            </a:r>
          </a:p>
          <a:p>
            <a:pPr marL="0" indent="0" algn="ctr">
              <a:buNone/>
            </a:pPr>
            <a:r>
              <a:rPr lang="cs-CZ" sz="2200" b="1" dirty="0"/>
              <a:t>ZAHÁJENÍ JEDNÁNÍ</a:t>
            </a:r>
          </a:p>
          <a:p>
            <a:pPr marL="0" indent="0" algn="ctr">
              <a:buNone/>
            </a:pPr>
            <a:r>
              <a:rPr lang="en-GB" sz="1200" dirty="0" err="1"/>
              <a:t>Usn</a:t>
            </a:r>
            <a:r>
              <a:rPr lang="en-GB" sz="1200" dirty="0"/>
              <a:t>. č. 274/09/2020 </a:t>
            </a:r>
            <a:r>
              <a:rPr lang="en-GB" sz="1200" dirty="0" err="1"/>
              <a:t>Zastupitelstvo</a:t>
            </a:r>
            <a:r>
              <a:rPr lang="en-GB" sz="1200" dirty="0"/>
              <a:t> </a:t>
            </a:r>
            <a:r>
              <a:rPr lang="en-GB" sz="1200" dirty="0" err="1"/>
              <a:t>města</a:t>
            </a:r>
            <a:r>
              <a:rPr lang="en-GB" sz="1200" dirty="0"/>
              <a:t> </a:t>
            </a:r>
            <a:r>
              <a:rPr lang="en-GB" sz="1200" dirty="0" err="1"/>
              <a:t>projednalo</a:t>
            </a:r>
            <a:r>
              <a:rPr lang="en-GB" sz="1200" dirty="0"/>
              <a:t> a </a:t>
            </a:r>
            <a:r>
              <a:rPr lang="en-GB" sz="1200" dirty="0" err="1"/>
              <a:t>ukládá</a:t>
            </a:r>
            <a:r>
              <a:rPr lang="en-GB" sz="1200" dirty="0"/>
              <a:t> </a:t>
            </a:r>
            <a:r>
              <a:rPr lang="en-GB" sz="1200" dirty="0" err="1"/>
              <a:t>starostovi</a:t>
            </a:r>
            <a:r>
              <a:rPr lang="en-GB" sz="1200" dirty="0"/>
              <a:t> </a:t>
            </a:r>
            <a:r>
              <a:rPr lang="en-GB" sz="1200" dirty="0" err="1"/>
              <a:t>města</a:t>
            </a:r>
            <a:r>
              <a:rPr lang="en-GB" sz="1200" dirty="0"/>
              <a:t> </a:t>
            </a:r>
            <a:r>
              <a:rPr lang="en-GB" sz="1200" dirty="0" err="1"/>
              <a:t>jednat</a:t>
            </a:r>
            <a:r>
              <a:rPr lang="en-GB" sz="1200" dirty="0"/>
              <a:t> se </a:t>
            </a:r>
            <a:r>
              <a:rPr lang="en-GB" sz="1200" dirty="0" err="1"/>
              <a:t>společností</a:t>
            </a:r>
            <a:r>
              <a:rPr lang="en-GB" sz="1200" dirty="0"/>
              <a:t> </a:t>
            </a:r>
            <a:r>
              <a:rPr lang="en-GB" sz="1200" dirty="0" err="1"/>
              <a:t>Priessnitzovy</a:t>
            </a:r>
            <a:r>
              <a:rPr lang="en-GB" sz="1200" dirty="0"/>
              <a:t> </a:t>
            </a:r>
            <a:r>
              <a:rPr lang="en-GB" sz="1200" dirty="0" err="1"/>
              <a:t>léčebné</a:t>
            </a:r>
            <a:r>
              <a:rPr lang="en-GB" sz="1200" dirty="0"/>
              <a:t> </a:t>
            </a:r>
            <a:r>
              <a:rPr lang="en-GB" sz="1200" dirty="0" err="1"/>
              <a:t>lázně</a:t>
            </a:r>
            <a:r>
              <a:rPr lang="en-GB" sz="1200" dirty="0"/>
              <a:t> a.s. o </a:t>
            </a:r>
            <a:r>
              <a:rPr lang="en-GB" sz="1200" dirty="0" err="1"/>
              <a:t>možnostech</a:t>
            </a:r>
            <a:r>
              <a:rPr lang="en-GB" sz="1200" dirty="0"/>
              <a:t> </a:t>
            </a:r>
            <a:r>
              <a:rPr lang="en-GB" sz="1200" dirty="0" err="1"/>
              <a:t>založení</a:t>
            </a:r>
            <a:r>
              <a:rPr lang="en-GB" sz="1200" dirty="0"/>
              <a:t> </a:t>
            </a:r>
            <a:r>
              <a:rPr lang="en-GB" sz="1200" dirty="0" err="1"/>
              <a:t>společného</a:t>
            </a:r>
            <a:r>
              <a:rPr lang="en-GB" sz="1200" dirty="0"/>
              <a:t> </a:t>
            </a:r>
            <a:r>
              <a:rPr lang="en-GB" sz="1200" dirty="0" err="1"/>
              <a:t>podniku</a:t>
            </a:r>
            <a:r>
              <a:rPr lang="en-GB" sz="1200" dirty="0"/>
              <a:t>.</a:t>
            </a:r>
            <a:endParaRPr lang="cs-CZ" sz="1200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GB" sz="2400" dirty="0"/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315B3E88-CADF-4655-8C46-7F3E4AEAF8C0}"/>
              </a:ext>
            </a:extLst>
          </p:cNvPr>
          <p:cNvSpPr/>
          <p:nvPr/>
        </p:nvSpPr>
        <p:spPr>
          <a:xfrm>
            <a:off x="5980979" y="3443165"/>
            <a:ext cx="224287" cy="264544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Zástupný obsah 4">
            <a:extLst>
              <a:ext uri="{FF2B5EF4-FFF2-40B4-BE49-F238E27FC236}">
                <a16:creationId xmlns:a16="http://schemas.microsoft.com/office/drawing/2014/main" id="{864E201B-9843-4B24-AB92-4467EB23AADC}"/>
              </a:ext>
            </a:extLst>
          </p:cNvPr>
          <p:cNvSpPr txBox="1">
            <a:spLocks/>
          </p:cNvSpPr>
          <p:nvPr/>
        </p:nvSpPr>
        <p:spPr>
          <a:xfrm>
            <a:off x="522613" y="3751951"/>
            <a:ext cx="11141015" cy="615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venir Next LT Pro" panose="020B0504020202020204" pitchFamily="34" charset="0"/>
              <a:buNone/>
            </a:pPr>
            <a:r>
              <a:rPr lang="cs-CZ" sz="2200" dirty="0"/>
              <a:t>Definování obchodního modelu</a:t>
            </a: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cs-CZ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2400" dirty="0"/>
          </a:p>
        </p:txBody>
      </p:sp>
      <p:sp>
        <p:nvSpPr>
          <p:cNvPr id="12" name="Šipka: dolů 11">
            <a:extLst>
              <a:ext uri="{FF2B5EF4-FFF2-40B4-BE49-F238E27FC236}">
                <a16:creationId xmlns:a16="http://schemas.microsoft.com/office/drawing/2014/main" id="{39DD97CD-BB39-4E16-9BBB-1CDD524BF0B6}"/>
              </a:ext>
            </a:extLst>
          </p:cNvPr>
          <p:cNvSpPr/>
          <p:nvPr/>
        </p:nvSpPr>
        <p:spPr>
          <a:xfrm>
            <a:off x="5980979" y="4217252"/>
            <a:ext cx="224287" cy="264544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Zástupný obsah 4">
            <a:extLst>
              <a:ext uri="{FF2B5EF4-FFF2-40B4-BE49-F238E27FC236}">
                <a16:creationId xmlns:a16="http://schemas.microsoft.com/office/drawing/2014/main" id="{EC185EAB-1D30-4D72-AECB-CA28A8F0AFA6}"/>
              </a:ext>
            </a:extLst>
          </p:cNvPr>
          <p:cNvSpPr txBox="1">
            <a:spLocks/>
          </p:cNvSpPr>
          <p:nvPr/>
        </p:nvSpPr>
        <p:spPr>
          <a:xfrm>
            <a:off x="522613" y="4639527"/>
            <a:ext cx="11141015" cy="615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venir Next LT Pro" panose="020B0504020202020204" pitchFamily="34" charset="0"/>
              <a:buNone/>
            </a:pPr>
            <a:r>
              <a:rPr lang="cs-CZ" sz="2200" dirty="0"/>
              <a:t>Definování kroků ke splnění cíle a jejich zahájení </a:t>
            </a: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cs-CZ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2400" dirty="0"/>
          </a:p>
        </p:txBody>
      </p:sp>
      <p:pic>
        <p:nvPicPr>
          <p:cNvPr id="9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9F3C8E59-009A-4947-9395-B262DF89B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527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20DFB-DC4B-49C4-9828-F11C3247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+mn-lt"/>
                <a:ea typeface="Verdana" panose="020B0604030504040204" pitchFamily="34" charset="0"/>
              </a:rPr>
              <a:t>MILNÍKY</a:t>
            </a:r>
            <a:r>
              <a:rPr lang="cs-CZ" dirty="0">
                <a:latin typeface="+mn-lt"/>
                <a:ea typeface="Verdana" panose="020B0604030504040204" pitchFamily="34" charset="0"/>
              </a:rPr>
              <a:t> </a:t>
            </a:r>
            <a:r>
              <a:rPr lang="cs-CZ" sz="2400" dirty="0">
                <a:latin typeface="+mn-lt"/>
                <a:ea typeface="Verdana" panose="020B0604030504040204" pitchFamily="34" charset="0"/>
              </a:rPr>
              <a:t>ve vyjednávání o rozvoji lázní</a:t>
            </a:r>
            <a:endParaRPr lang="en-GB" sz="24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946A05E-E547-4B0A-91D8-F46A8AAC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489" y="1668788"/>
            <a:ext cx="11141015" cy="121662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cs-CZ" sz="3800" b="1" dirty="0">
                <a:solidFill>
                  <a:srgbClr val="C00000"/>
                </a:solidFill>
              </a:rPr>
              <a:t>2021</a:t>
            </a:r>
          </a:p>
          <a:p>
            <a:pPr marL="0" indent="0" algn="ctr">
              <a:buNone/>
            </a:pPr>
            <a:r>
              <a:rPr lang="cs-CZ" sz="2200" dirty="0"/>
              <a:t>Finalizace odhadu nemovitostí a pozemků, které budou předmětem nepeněžitého vkladu města</a:t>
            </a:r>
          </a:p>
          <a:p>
            <a:pPr marL="0" indent="0" algn="ctr"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GB" sz="2400" dirty="0"/>
          </a:p>
        </p:txBody>
      </p:sp>
      <p:sp>
        <p:nvSpPr>
          <p:cNvPr id="7" name="Zástupný obsah 4">
            <a:extLst>
              <a:ext uri="{FF2B5EF4-FFF2-40B4-BE49-F238E27FC236}">
                <a16:creationId xmlns:a16="http://schemas.microsoft.com/office/drawing/2014/main" id="{864E201B-9843-4B24-AB92-4467EB23AADC}"/>
              </a:ext>
            </a:extLst>
          </p:cNvPr>
          <p:cNvSpPr txBox="1">
            <a:spLocks/>
          </p:cNvSpPr>
          <p:nvPr/>
        </p:nvSpPr>
        <p:spPr>
          <a:xfrm>
            <a:off x="525487" y="3461148"/>
            <a:ext cx="11141015" cy="615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venir Next LT Pro" panose="020B0504020202020204" pitchFamily="34" charset="0"/>
              <a:buNone/>
            </a:pPr>
            <a:r>
              <a:rPr lang="cs-CZ" b="1" dirty="0"/>
              <a:t>MEMORANDUM O SPOLUPRÁCI</a:t>
            </a:r>
            <a:endParaRPr lang="en-GB" b="1" dirty="0"/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2400" dirty="0"/>
          </a:p>
        </p:txBody>
      </p:sp>
      <p:sp>
        <p:nvSpPr>
          <p:cNvPr id="12" name="Šipka: dolů 11">
            <a:extLst>
              <a:ext uri="{FF2B5EF4-FFF2-40B4-BE49-F238E27FC236}">
                <a16:creationId xmlns:a16="http://schemas.microsoft.com/office/drawing/2014/main" id="{39DD97CD-BB39-4E16-9BBB-1CDD524BF0B6}"/>
              </a:ext>
            </a:extLst>
          </p:cNvPr>
          <p:cNvSpPr/>
          <p:nvPr/>
        </p:nvSpPr>
        <p:spPr>
          <a:xfrm>
            <a:off x="5983852" y="3002790"/>
            <a:ext cx="224287" cy="264544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Zástupný obsah 4">
            <a:extLst>
              <a:ext uri="{FF2B5EF4-FFF2-40B4-BE49-F238E27FC236}">
                <a16:creationId xmlns:a16="http://schemas.microsoft.com/office/drawing/2014/main" id="{EF36063A-83D7-4272-974E-C0E6C2A2D36C}"/>
              </a:ext>
            </a:extLst>
          </p:cNvPr>
          <p:cNvSpPr txBox="1">
            <a:spLocks/>
          </p:cNvSpPr>
          <p:nvPr/>
        </p:nvSpPr>
        <p:spPr>
          <a:xfrm>
            <a:off x="525487" y="4721210"/>
            <a:ext cx="11141015" cy="615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venir Next LT Pro" panose="020B0504020202020204" pitchFamily="34" charset="0"/>
              <a:buNone/>
            </a:pPr>
            <a:r>
              <a:rPr lang="cs-CZ" sz="2000" dirty="0"/>
              <a:t>Jednání o společenské smlouvě</a:t>
            </a: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2400" dirty="0"/>
          </a:p>
        </p:txBody>
      </p:sp>
      <p:sp>
        <p:nvSpPr>
          <p:cNvPr id="10" name="Šipka: dolů 9">
            <a:extLst>
              <a:ext uri="{FF2B5EF4-FFF2-40B4-BE49-F238E27FC236}">
                <a16:creationId xmlns:a16="http://schemas.microsoft.com/office/drawing/2014/main" id="{5EF83876-2F7E-4F92-B480-CA5D95631EF0}"/>
              </a:ext>
            </a:extLst>
          </p:cNvPr>
          <p:cNvSpPr/>
          <p:nvPr/>
        </p:nvSpPr>
        <p:spPr>
          <a:xfrm>
            <a:off x="5983852" y="4189075"/>
            <a:ext cx="224287" cy="264544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Šipka: dolů 10">
            <a:extLst>
              <a:ext uri="{FF2B5EF4-FFF2-40B4-BE49-F238E27FC236}">
                <a16:creationId xmlns:a16="http://schemas.microsoft.com/office/drawing/2014/main" id="{4A158B2B-3036-4607-A1FA-906BC7F3CD05}"/>
              </a:ext>
            </a:extLst>
          </p:cNvPr>
          <p:cNvSpPr/>
          <p:nvPr/>
        </p:nvSpPr>
        <p:spPr>
          <a:xfrm>
            <a:off x="5983850" y="5299939"/>
            <a:ext cx="224287" cy="264544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ástupný obsah 4">
            <a:extLst>
              <a:ext uri="{FF2B5EF4-FFF2-40B4-BE49-F238E27FC236}">
                <a16:creationId xmlns:a16="http://schemas.microsoft.com/office/drawing/2014/main" id="{AA66C152-DE3A-48A8-B4DD-931F51B7436E}"/>
              </a:ext>
            </a:extLst>
          </p:cNvPr>
          <p:cNvSpPr txBox="1">
            <a:spLocks/>
          </p:cNvSpPr>
          <p:nvPr/>
        </p:nvSpPr>
        <p:spPr>
          <a:xfrm>
            <a:off x="525487" y="5835642"/>
            <a:ext cx="11141015" cy="615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accent5"/>
              </a:buClr>
              <a:buFont typeface="Avenir Next LT Pro" panose="020B0504020202020204" pitchFamily="34" charset="0"/>
              <a:buChar char="+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venir Next LT Pro" panose="020B0504020202020204" pitchFamily="34" charset="0"/>
              <a:buNone/>
            </a:pPr>
            <a:r>
              <a:rPr lang="cs-CZ" sz="2000" dirty="0"/>
              <a:t>Založení společného podniku</a:t>
            </a: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3200" b="1" dirty="0">
              <a:solidFill>
                <a:srgbClr val="C00000"/>
              </a:solidFill>
            </a:endParaRPr>
          </a:p>
          <a:p>
            <a:pPr marL="0" indent="0" algn="ctr">
              <a:buFont typeface="Avenir Next LT Pro" panose="020B0504020202020204" pitchFamily="34" charset="0"/>
              <a:buNone/>
            </a:pPr>
            <a:endParaRPr lang="en-GB" sz="2400" dirty="0"/>
          </a:p>
        </p:txBody>
      </p:sp>
      <p:pic>
        <p:nvPicPr>
          <p:cNvPr id="14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3423CD7D-0B47-4B65-B1F4-055333294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832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20DFB-DC4B-49C4-9828-F11C3247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+mn-lt"/>
                <a:ea typeface="Verdana" panose="020B0604030504040204" pitchFamily="34" charset="0"/>
              </a:rPr>
              <a:t>VIZE</a:t>
            </a:r>
            <a:r>
              <a:rPr lang="cs-CZ" dirty="0">
                <a:latin typeface="+mn-lt"/>
                <a:ea typeface="Verdana" panose="020B0604030504040204" pitchFamily="34" charset="0"/>
              </a:rPr>
              <a:t> </a:t>
            </a:r>
            <a:r>
              <a:rPr lang="cs-CZ" sz="2400" dirty="0">
                <a:latin typeface="+mn-lt"/>
                <a:ea typeface="Verdana" panose="020B0604030504040204" pitchFamily="34" charset="0"/>
              </a:rPr>
              <a:t>po založení společného podniku</a:t>
            </a:r>
            <a:endParaRPr lang="en-GB" sz="2400" dirty="0">
              <a:latin typeface="+mn-lt"/>
              <a:ea typeface="Verdana" panose="020B0604030504040204" pitchFamily="34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ED2C3C0-1E17-4F65-A68E-B9A95CB76E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6420808"/>
              </p:ext>
            </p:extLst>
          </p:nvPr>
        </p:nvGraphicFramePr>
        <p:xfrm>
          <a:off x="1433900" y="1512498"/>
          <a:ext cx="8457721" cy="508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" name="Picture 2" descr="Obsah obrázku text&#10;&#10;Popis byl vytvořen automaticky">
            <a:extLst>
              <a:ext uri="{FF2B5EF4-FFF2-40B4-BE49-F238E27FC236}">
                <a16:creationId xmlns:a16="http://schemas.microsoft.com/office/drawing/2014/main" id="{92B48889-9A33-4FBA-9685-8F9B7CA44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63112" y="225330"/>
            <a:ext cx="2110119" cy="27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4629561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Office PowerPoint</Application>
  <PresentationFormat>Širokoúhlá obrazovka</PresentationFormat>
  <Paragraphs>68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Avenir Next LT Pro</vt:lpstr>
      <vt:lpstr>AvenirNext LT Pro Medium</vt:lpstr>
      <vt:lpstr>Rockwell</vt:lpstr>
      <vt:lpstr>Segoe UI</vt:lpstr>
      <vt:lpstr>ExploreVTI</vt:lpstr>
      <vt:lpstr>Prezentace aplikace PowerPoint</vt:lpstr>
      <vt:lpstr>Prezentace aplikace PowerPoint</vt:lpstr>
      <vt:lpstr>KONTEXT z pohledu strategických dokumentů města</vt:lpstr>
      <vt:lpstr>KONTEXT z pohledu historie</vt:lpstr>
      <vt:lpstr>MILNÍKY ve vyjednávání o rozvoji lázní</vt:lpstr>
      <vt:lpstr>MILNÍKY ve vyjednávání o rozvoji lázní</vt:lpstr>
      <vt:lpstr>MILNÍKY ve vyjednávání o rozvoji lázní</vt:lpstr>
      <vt:lpstr>MILNÍKY ve vyjednávání o rozvoji lázní</vt:lpstr>
      <vt:lpstr>VIZE po založení společného podniku</vt:lpstr>
      <vt:lpstr>VIZE po založení společného podniku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Vojta Marvan Lázně Evženie a.s.</dc:creator>
  <cp:lastModifiedBy>Vojta Marvan Lázně Evženie a.s.</cp:lastModifiedBy>
  <cp:revision>14</cp:revision>
  <dcterms:created xsi:type="dcterms:W3CDTF">2021-04-20T18:35:27Z</dcterms:created>
  <dcterms:modified xsi:type="dcterms:W3CDTF">2021-04-21T06:16:28Z</dcterms:modified>
</cp:coreProperties>
</file>